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9"/>
  </p:notesMasterIdLst>
  <p:handoutMasterIdLst>
    <p:handoutMasterId r:id="rId40"/>
  </p:handoutMasterIdLst>
  <p:sldIdLst>
    <p:sldId id="256" r:id="rId2"/>
    <p:sldId id="257" r:id="rId3"/>
    <p:sldId id="352" r:id="rId4"/>
    <p:sldId id="262" r:id="rId5"/>
    <p:sldId id="263" r:id="rId6"/>
    <p:sldId id="353" r:id="rId7"/>
    <p:sldId id="354" r:id="rId8"/>
    <p:sldId id="355" r:id="rId9"/>
    <p:sldId id="258" r:id="rId10"/>
    <p:sldId id="356" r:id="rId11"/>
    <p:sldId id="357" r:id="rId12"/>
    <p:sldId id="358" r:id="rId13"/>
    <p:sldId id="359" r:id="rId14"/>
    <p:sldId id="360" r:id="rId15"/>
    <p:sldId id="361" r:id="rId16"/>
    <p:sldId id="362"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63" r:id="rId30"/>
    <p:sldId id="348" r:id="rId31"/>
    <p:sldId id="347" r:id="rId32"/>
    <p:sldId id="264" r:id="rId33"/>
    <p:sldId id="345" r:id="rId34"/>
    <p:sldId id="346" r:id="rId35"/>
    <p:sldId id="349" r:id="rId36"/>
    <p:sldId id="291" r:id="rId37"/>
    <p:sldId id="290" r:id="rId38"/>
  </p:sldIdLst>
  <p:sldSz cx="9144000" cy="5143500" type="screen16x9"/>
  <p:notesSz cx="6858000" cy="9144000"/>
  <p:embeddedFontLst>
    <p:embeddedFont>
      <p:font typeface="Aref Ruqaa" panose="02000503000000000000" pitchFamily="2" charset="-78"/>
      <p:regular r:id="rId41"/>
      <p:bold r:id="rId42"/>
    </p:embeddedFont>
    <p:embeddedFont>
      <p:font typeface="Calibri" panose="020F0502020204030204" pitchFamily="34" charset="0"/>
      <p:regular r:id="rId43"/>
      <p:bold r:id="rId44"/>
      <p:italic r:id="rId45"/>
      <p:boldItalic r:id="rId46"/>
    </p:embeddedFont>
    <p:embeddedFont>
      <p:font typeface="Nunito" pitchFamily="2"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94660"/>
  </p:normalViewPr>
  <p:slideViewPr>
    <p:cSldViewPr snapToGrid="0">
      <p:cViewPr>
        <p:scale>
          <a:sx n="75" d="100"/>
          <a:sy n="75" d="100"/>
        </p:scale>
        <p:origin x="121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B41FFA-2AEC-4E9C-AF20-3F5FE04D6D8E}" type="datetime1">
              <a:rPr lang="vi-VN" smtClean="0"/>
              <a:t>27/05/2023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784FD-AF84-43A6-9B96-9634533B389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67cc8b6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67cc8b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11ec488bb4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11ec488bb4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595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11ec488bb4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11ec488bb4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146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11ec488bb4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11ec488bb4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1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11ec488bb4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11ec488bb4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926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11ec488bb4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11ec488bb4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879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3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1ec488bb4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1ec488bb4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17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95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006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59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1ec488bb4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1ec488bb4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479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456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786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778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872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757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480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323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528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1ec488bb4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1ec488bb4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465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67cc8b6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67cc8b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1ec488bb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1ec488bb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331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1ec488bb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1ec488bb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974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1ec488bb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1ec488bb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1ec488bb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1ec488bb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1ec488bb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1ec488bb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1ec488bb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1ec488bb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338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14d835079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14d835079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14d835079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114d835079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1ec488bb4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1ec488bb4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149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650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1ec488bb4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1ec488bb4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76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11ec488bb4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11ec488bb4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136300" y="139550"/>
            <a:ext cx="8810700" cy="4880400"/>
            <a:chOff x="136300" y="139550"/>
            <a:chExt cx="8810700" cy="4880400"/>
          </a:xfrm>
        </p:grpSpPr>
        <p:sp>
          <p:nvSpPr>
            <p:cNvPr id="10" name="Google Shape;10;p2"/>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713225" y="1199375"/>
            <a:ext cx="5253300" cy="2209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000">
                <a:latin typeface="Aref Ruqaa" panose="02000503000000000000"/>
                <a:ea typeface="Aref Ruqaa" panose="02000503000000000000"/>
                <a:cs typeface="Aref Ruqaa" panose="02000503000000000000"/>
                <a:sym typeface="Aref Ruqaa" panose="0200050300000000000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3225" y="3672025"/>
            <a:ext cx="39300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dk1"/>
                </a:solidFill>
                <a:latin typeface="Nunito"/>
                <a:ea typeface="Nunito"/>
                <a:cs typeface="Nunito"/>
                <a:sym typeface="Nuni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4" name="Google Shape;14;p2"/>
          <p:cNvPicPr preferRelativeResize="0"/>
          <p:nvPr/>
        </p:nvPicPr>
        <p:blipFill rotWithShape="1">
          <a:blip r:embed="rId3"/>
          <a:srcRect l="357" r="347"/>
          <a:stretch>
            <a:fillRect/>
          </a:stretch>
        </p:blipFill>
        <p:spPr>
          <a:xfrm>
            <a:off x="-107572" y="0"/>
            <a:ext cx="1258449" cy="902450"/>
          </a:xfrm>
          <a:prstGeom prst="rect">
            <a:avLst/>
          </a:prstGeom>
          <a:noFill/>
          <a:ln>
            <a:noFill/>
          </a:ln>
        </p:spPr>
      </p:pic>
      <p:pic>
        <p:nvPicPr>
          <p:cNvPr id="15" name="Google Shape;15;p2"/>
          <p:cNvPicPr preferRelativeResize="0"/>
          <p:nvPr/>
        </p:nvPicPr>
        <p:blipFill rotWithShape="1">
          <a:blip r:embed="rId3"/>
          <a:srcRect l="347" r="357"/>
          <a:stretch>
            <a:fillRect/>
          </a:stretch>
        </p:blipFill>
        <p:spPr>
          <a:xfrm rot="10800000" flipH="1">
            <a:off x="-25675" y="4353479"/>
            <a:ext cx="1094649" cy="784950"/>
          </a:xfrm>
          <a:prstGeom prst="rect">
            <a:avLst/>
          </a:prstGeom>
          <a:noFill/>
          <a:ln>
            <a:noFill/>
          </a:ln>
        </p:spPr>
      </p:pic>
      <p:pic>
        <p:nvPicPr>
          <p:cNvPr id="16" name="Google Shape;16;p2"/>
          <p:cNvPicPr preferRelativeResize="0"/>
          <p:nvPr/>
        </p:nvPicPr>
        <p:blipFill rotWithShape="1">
          <a:blip r:embed="rId4"/>
          <a:srcRect t="670" b="680"/>
          <a:stretch>
            <a:fillRect/>
          </a:stretch>
        </p:blipFill>
        <p:spPr>
          <a:xfrm rot="5905218">
            <a:off x="8379814" y="4287419"/>
            <a:ext cx="665172" cy="910663"/>
          </a:xfrm>
          <a:prstGeom prst="rect">
            <a:avLst/>
          </a:prstGeom>
          <a:noFill/>
          <a:ln>
            <a:noFill/>
          </a:ln>
        </p:spPr>
      </p:pic>
      <p:pic>
        <p:nvPicPr>
          <p:cNvPr id="17" name="Google Shape;17;p2"/>
          <p:cNvPicPr preferRelativeResize="0"/>
          <p:nvPr/>
        </p:nvPicPr>
        <p:blipFill>
          <a:blip r:embed="rId5"/>
          <a:stretch>
            <a:fillRect/>
          </a:stretch>
        </p:blipFill>
        <p:spPr>
          <a:xfrm>
            <a:off x="5597625" y="1133850"/>
            <a:ext cx="4447150" cy="4447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
  <p:cSld name="SECTION_HEADER_1_1_1_2">
    <p:spTree>
      <p:nvGrpSpPr>
        <p:cNvPr id="1" name="Shape 396"/>
        <p:cNvGrpSpPr/>
        <p:nvPr/>
      </p:nvGrpSpPr>
      <p:grpSpPr>
        <a:xfrm>
          <a:off x="0" y="0"/>
          <a:ext cx="0" cy="0"/>
          <a:chOff x="0" y="0"/>
          <a:chExt cx="0" cy="0"/>
        </a:xfrm>
      </p:grpSpPr>
      <p:pic>
        <p:nvPicPr>
          <p:cNvPr id="397" name="Google Shape;397;p39"/>
          <p:cNvPicPr preferRelativeResize="0"/>
          <p:nvPr/>
        </p:nvPicPr>
        <p:blipFill>
          <a:blip r:embed="rId2"/>
          <a:stretch>
            <a:fillRect/>
          </a:stretch>
        </p:blipFill>
        <p:spPr>
          <a:xfrm rot="10800000">
            <a:off x="3694471" y="-1140121"/>
            <a:ext cx="7523125" cy="7523125"/>
          </a:xfrm>
          <a:prstGeom prst="rect">
            <a:avLst/>
          </a:prstGeom>
          <a:noFill/>
          <a:ln>
            <a:noFill/>
          </a:ln>
        </p:spPr>
      </p:pic>
      <p:grpSp>
        <p:nvGrpSpPr>
          <p:cNvPr id="398" name="Google Shape;398;p39"/>
          <p:cNvGrpSpPr/>
          <p:nvPr/>
        </p:nvGrpSpPr>
        <p:grpSpPr>
          <a:xfrm>
            <a:off x="136300" y="139550"/>
            <a:ext cx="8810700" cy="4880400"/>
            <a:chOff x="136300" y="139550"/>
            <a:chExt cx="8810700" cy="4880400"/>
          </a:xfrm>
        </p:grpSpPr>
        <p:sp>
          <p:nvSpPr>
            <p:cNvPr id="399" name="Google Shape;399;p39"/>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9"/>
          <p:cNvSpPr txBox="1">
            <a:spLocks noGrp="1"/>
          </p:cNvSpPr>
          <p:nvPr>
            <p:ph type="title"/>
          </p:nvPr>
        </p:nvSpPr>
        <p:spPr>
          <a:xfrm>
            <a:off x="733800" y="802300"/>
            <a:ext cx="4277700" cy="1129200"/>
          </a:xfrm>
          <a:prstGeom prst="rect">
            <a:avLst/>
          </a:prstGeom>
          <a:noFill/>
          <a:ln>
            <a:noFill/>
          </a:ln>
        </p:spPr>
        <p:txBody>
          <a:bodyPr spcFirstLastPara="1" wrap="square" lIns="91425" tIns="91425" rIns="91425" bIns="91425" anchor="ctr" anchorCtr="0">
            <a:noAutofit/>
          </a:bodyPr>
          <a:lstStyle>
            <a:lvl1pPr lvl="0" algn="ctr" rtl="0">
              <a:lnSpc>
                <a:spcPct val="80000"/>
              </a:lnSpc>
              <a:spcBef>
                <a:spcPts val="0"/>
              </a:spcBef>
              <a:spcAft>
                <a:spcPts val="0"/>
              </a:spcAft>
              <a:buSzPts val="40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2" name="Google Shape;402;p39"/>
          <p:cNvSpPr txBox="1">
            <a:spLocks noGrp="1"/>
          </p:cNvSpPr>
          <p:nvPr>
            <p:ph type="subTitle" idx="1"/>
          </p:nvPr>
        </p:nvSpPr>
        <p:spPr>
          <a:xfrm>
            <a:off x="1242600" y="1834850"/>
            <a:ext cx="3260100" cy="1217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03" name="Google Shape;403;p39"/>
          <p:cNvSpPr txBox="1"/>
          <p:nvPr/>
        </p:nvSpPr>
        <p:spPr>
          <a:xfrm>
            <a:off x="948600" y="3618600"/>
            <a:ext cx="3848100" cy="7248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a:solidFill>
                  <a:schemeClr val="dk1"/>
                </a:solidFill>
                <a:latin typeface="Nunito"/>
                <a:ea typeface="Nunito"/>
                <a:cs typeface="Nunito"/>
                <a:sym typeface="Nunito"/>
              </a:rPr>
              <a:t>CREDITS: This presentation template was created by </a:t>
            </a:r>
            <a:r>
              <a:rPr lang="en-GB" sz="1200" b="1">
                <a:solidFill>
                  <a:schemeClr val="dk1"/>
                </a:solidFill>
                <a:uFill>
                  <a:noFill/>
                </a:uFill>
                <a:latin typeface="Nunito"/>
                <a:ea typeface="Nunito"/>
                <a:cs typeface="Nunito"/>
                <a:sym typeface="Nunito"/>
                <a:hlinkClick r:id="rId3"/>
              </a:rPr>
              <a:t>Slidesgo</a:t>
            </a:r>
            <a:r>
              <a:rPr lang="en-GB" sz="1200">
                <a:solidFill>
                  <a:schemeClr val="dk1"/>
                </a:solidFill>
                <a:latin typeface="Nunito"/>
                <a:ea typeface="Nunito"/>
                <a:cs typeface="Nunito"/>
                <a:sym typeface="Nunito"/>
              </a:rPr>
              <a:t>, including icons by </a:t>
            </a:r>
            <a:r>
              <a:rPr lang="en-GB" sz="1200" b="1">
                <a:solidFill>
                  <a:schemeClr val="dk1"/>
                </a:solidFill>
                <a:uFill>
                  <a:noFill/>
                </a:uFill>
                <a:latin typeface="Nunito"/>
                <a:ea typeface="Nunito"/>
                <a:cs typeface="Nunito"/>
                <a:sym typeface="Nunito"/>
                <a:hlinkClick r:id="rId4"/>
              </a:rPr>
              <a:t>Flaticon</a:t>
            </a:r>
            <a:r>
              <a:rPr lang="en-GB" sz="1200">
                <a:solidFill>
                  <a:schemeClr val="dk1"/>
                </a:solidFill>
                <a:latin typeface="Nunito"/>
                <a:ea typeface="Nunito"/>
                <a:cs typeface="Nunito"/>
                <a:sym typeface="Nunito"/>
              </a:rPr>
              <a:t>, infographics &amp; images by </a:t>
            </a:r>
            <a:r>
              <a:rPr lang="en-GB" sz="1200" b="1">
                <a:solidFill>
                  <a:schemeClr val="dk1"/>
                </a:solidFill>
                <a:uFill>
                  <a:noFill/>
                </a:uFill>
                <a:latin typeface="Nunito"/>
                <a:ea typeface="Nunito"/>
                <a:cs typeface="Nunito"/>
                <a:sym typeface="Nunito"/>
                <a:hlinkClick r:id="rId5"/>
              </a:rPr>
              <a:t>Freepik</a:t>
            </a:r>
            <a:endParaRPr sz="1200">
              <a:solidFill>
                <a:schemeClr val="dk1"/>
              </a:solidFill>
              <a:latin typeface="Nunito"/>
              <a:ea typeface="Nunito"/>
              <a:cs typeface="Nunito"/>
              <a:sym typeface="Nunito"/>
            </a:endParaRPr>
          </a:p>
          <a:p>
            <a:pPr marL="0" lvl="0" indent="0" algn="l" rtl="0">
              <a:spcBef>
                <a:spcPts val="300"/>
              </a:spcBef>
              <a:spcAft>
                <a:spcPts val="0"/>
              </a:spcAft>
              <a:buNone/>
            </a:pPr>
            <a:endParaRPr sz="1000" b="1">
              <a:solidFill>
                <a:schemeClr val="dk1"/>
              </a:solidFill>
              <a:latin typeface="Roboto" panose="02000000000000000000"/>
              <a:ea typeface="Roboto" panose="02000000000000000000"/>
              <a:cs typeface="Roboto" panose="02000000000000000000"/>
              <a:sym typeface="Roboto" panose="02000000000000000000"/>
            </a:endParaRPr>
          </a:p>
        </p:txBody>
      </p:sp>
      <p:pic>
        <p:nvPicPr>
          <p:cNvPr id="404" name="Google Shape;404;p39"/>
          <p:cNvPicPr preferRelativeResize="0"/>
          <p:nvPr/>
        </p:nvPicPr>
        <p:blipFill>
          <a:blip r:embed="rId6"/>
          <a:stretch>
            <a:fillRect/>
          </a:stretch>
        </p:blipFill>
        <p:spPr>
          <a:xfrm rot="-5400000" flipH="1">
            <a:off x="461148" y="2271098"/>
            <a:ext cx="660451" cy="902450"/>
          </a:xfrm>
          <a:prstGeom prst="rect">
            <a:avLst/>
          </a:prstGeom>
          <a:noFill/>
          <a:ln>
            <a:noFill/>
          </a:ln>
        </p:spPr>
      </p:pic>
      <p:pic>
        <p:nvPicPr>
          <p:cNvPr id="405" name="Google Shape;405;p39"/>
          <p:cNvPicPr preferRelativeResize="0"/>
          <p:nvPr/>
        </p:nvPicPr>
        <p:blipFill rotWithShape="1">
          <a:blip r:embed="rId7"/>
          <a:srcRect t="670" b="680"/>
          <a:stretch>
            <a:fillRect/>
          </a:stretch>
        </p:blipFill>
        <p:spPr>
          <a:xfrm rot="5905218">
            <a:off x="8597314" y="2166106"/>
            <a:ext cx="665172" cy="91066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
  <p:cSld name="CUSTOM_1_1_1">
    <p:spTree>
      <p:nvGrpSpPr>
        <p:cNvPr id="1" name="Shape 406"/>
        <p:cNvGrpSpPr/>
        <p:nvPr/>
      </p:nvGrpSpPr>
      <p:grpSpPr>
        <a:xfrm>
          <a:off x="0" y="0"/>
          <a:ext cx="0" cy="0"/>
          <a:chOff x="0" y="0"/>
          <a:chExt cx="0" cy="0"/>
        </a:xfrm>
      </p:grpSpPr>
      <p:pic>
        <p:nvPicPr>
          <p:cNvPr id="407" name="Google Shape;407;p40"/>
          <p:cNvPicPr preferRelativeResize="0"/>
          <p:nvPr/>
        </p:nvPicPr>
        <p:blipFill rotWithShape="1">
          <a:blip r:embed="rId2"/>
          <a:srcRect l="357" r="347"/>
          <a:stretch>
            <a:fillRect/>
          </a:stretch>
        </p:blipFill>
        <p:spPr>
          <a:xfrm rot="10800000" flipH="1">
            <a:off x="2" y="4172149"/>
            <a:ext cx="1344700" cy="964300"/>
          </a:xfrm>
          <a:prstGeom prst="rect">
            <a:avLst/>
          </a:prstGeom>
          <a:noFill/>
          <a:ln>
            <a:noFill/>
          </a:ln>
        </p:spPr>
      </p:pic>
      <p:pic>
        <p:nvPicPr>
          <p:cNvPr id="408" name="Google Shape;408;p40"/>
          <p:cNvPicPr preferRelativeResize="0"/>
          <p:nvPr/>
        </p:nvPicPr>
        <p:blipFill rotWithShape="1">
          <a:blip r:embed="rId2"/>
          <a:srcRect l="357" r="347"/>
          <a:stretch>
            <a:fillRect/>
          </a:stretch>
        </p:blipFill>
        <p:spPr>
          <a:xfrm rot="10800000">
            <a:off x="7799302" y="4172149"/>
            <a:ext cx="1344700" cy="964300"/>
          </a:xfrm>
          <a:prstGeom prst="rect">
            <a:avLst/>
          </a:prstGeom>
          <a:noFill/>
          <a:ln>
            <a:noFill/>
          </a:ln>
        </p:spPr>
      </p:pic>
      <p:grpSp>
        <p:nvGrpSpPr>
          <p:cNvPr id="409" name="Google Shape;409;p40"/>
          <p:cNvGrpSpPr/>
          <p:nvPr/>
        </p:nvGrpSpPr>
        <p:grpSpPr>
          <a:xfrm>
            <a:off x="136300" y="139550"/>
            <a:ext cx="8810700" cy="4880400"/>
            <a:chOff x="136300" y="139550"/>
            <a:chExt cx="8810700" cy="4880400"/>
          </a:xfrm>
        </p:grpSpPr>
        <p:sp>
          <p:nvSpPr>
            <p:cNvPr id="410" name="Google Shape;410;p40"/>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_1_2">
    <p:spTree>
      <p:nvGrpSpPr>
        <p:cNvPr id="1" name="Shape 412"/>
        <p:cNvGrpSpPr/>
        <p:nvPr/>
      </p:nvGrpSpPr>
      <p:grpSpPr>
        <a:xfrm>
          <a:off x="0" y="0"/>
          <a:ext cx="0" cy="0"/>
          <a:chOff x="0" y="0"/>
          <a:chExt cx="0" cy="0"/>
        </a:xfrm>
      </p:grpSpPr>
      <p:pic>
        <p:nvPicPr>
          <p:cNvPr id="413" name="Google Shape;413;p41"/>
          <p:cNvPicPr preferRelativeResize="0"/>
          <p:nvPr/>
        </p:nvPicPr>
        <p:blipFill>
          <a:blip r:embed="rId2"/>
          <a:stretch>
            <a:fillRect/>
          </a:stretch>
        </p:blipFill>
        <p:spPr>
          <a:xfrm rot="-5400000">
            <a:off x="1880649" y="-115125"/>
            <a:ext cx="5642825" cy="5642825"/>
          </a:xfrm>
          <a:prstGeom prst="rect">
            <a:avLst/>
          </a:prstGeom>
          <a:noFill/>
          <a:ln>
            <a:noFill/>
          </a:ln>
        </p:spPr>
      </p:pic>
      <p:pic>
        <p:nvPicPr>
          <p:cNvPr id="414" name="Google Shape;414;p41"/>
          <p:cNvPicPr preferRelativeResize="0"/>
          <p:nvPr/>
        </p:nvPicPr>
        <p:blipFill rotWithShape="1">
          <a:blip r:embed="rId3"/>
          <a:srcRect t="670" b="680"/>
          <a:stretch>
            <a:fillRect/>
          </a:stretch>
        </p:blipFill>
        <p:spPr>
          <a:xfrm rot="-5905218" flipH="1">
            <a:off x="-295786" y="2449844"/>
            <a:ext cx="665172" cy="910663"/>
          </a:xfrm>
          <a:prstGeom prst="rect">
            <a:avLst/>
          </a:prstGeom>
          <a:noFill/>
          <a:ln>
            <a:noFill/>
          </a:ln>
        </p:spPr>
      </p:pic>
      <p:pic>
        <p:nvPicPr>
          <p:cNvPr id="415" name="Google Shape;415;p41"/>
          <p:cNvPicPr preferRelativeResize="0"/>
          <p:nvPr/>
        </p:nvPicPr>
        <p:blipFill rotWithShape="1">
          <a:blip r:embed="rId3"/>
          <a:srcRect t="670" b="680"/>
          <a:stretch>
            <a:fillRect/>
          </a:stretch>
        </p:blipFill>
        <p:spPr>
          <a:xfrm rot="5905218">
            <a:off x="8597314" y="2250956"/>
            <a:ext cx="665172" cy="910663"/>
          </a:xfrm>
          <a:prstGeom prst="rect">
            <a:avLst/>
          </a:prstGeom>
          <a:noFill/>
          <a:ln>
            <a:noFill/>
          </a:ln>
        </p:spPr>
      </p:pic>
      <p:grpSp>
        <p:nvGrpSpPr>
          <p:cNvPr id="416" name="Google Shape;416;p41"/>
          <p:cNvGrpSpPr/>
          <p:nvPr/>
        </p:nvGrpSpPr>
        <p:grpSpPr>
          <a:xfrm>
            <a:off x="136300" y="139550"/>
            <a:ext cx="8810700" cy="4880400"/>
            <a:chOff x="136300" y="139550"/>
            <a:chExt cx="8810700" cy="4880400"/>
          </a:xfrm>
        </p:grpSpPr>
        <p:sp>
          <p:nvSpPr>
            <p:cNvPr id="417" name="Google Shape;417;p41"/>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a:off x="4439301" y="2334371"/>
            <a:ext cx="3991500" cy="841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5000"/>
              <a:buNone/>
              <a:defRPr sz="5000" b="1">
                <a:solidFill>
                  <a:schemeClr val="dk1"/>
                </a:solidFill>
              </a:defRPr>
            </a:lvl1pPr>
            <a:lvl2pPr lvl="1" algn="r" rtl="0">
              <a:lnSpc>
                <a:spcPct val="80000"/>
              </a:lnSpc>
              <a:spcBef>
                <a:spcPts val="0"/>
              </a:spcBef>
              <a:spcAft>
                <a:spcPts val="0"/>
              </a:spcAft>
              <a:buClr>
                <a:schemeClr val="accent4"/>
              </a:buClr>
              <a:buSzPts val="5000"/>
              <a:buNone/>
              <a:defRPr sz="5000">
                <a:solidFill>
                  <a:schemeClr val="accent4"/>
                </a:solidFill>
              </a:defRPr>
            </a:lvl2pPr>
            <a:lvl3pPr lvl="2" algn="r" rtl="0">
              <a:lnSpc>
                <a:spcPct val="80000"/>
              </a:lnSpc>
              <a:spcBef>
                <a:spcPts val="0"/>
              </a:spcBef>
              <a:spcAft>
                <a:spcPts val="0"/>
              </a:spcAft>
              <a:buClr>
                <a:schemeClr val="accent4"/>
              </a:buClr>
              <a:buSzPts val="5000"/>
              <a:buNone/>
              <a:defRPr sz="5000">
                <a:solidFill>
                  <a:schemeClr val="accent4"/>
                </a:solidFill>
              </a:defRPr>
            </a:lvl3pPr>
            <a:lvl4pPr lvl="3" algn="r" rtl="0">
              <a:lnSpc>
                <a:spcPct val="80000"/>
              </a:lnSpc>
              <a:spcBef>
                <a:spcPts val="0"/>
              </a:spcBef>
              <a:spcAft>
                <a:spcPts val="0"/>
              </a:spcAft>
              <a:buClr>
                <a:schemeClr val="accent4"/>
              </a:buClr>
              <a:buSzPts val="5000"/>
              <a:buNone/>
              <a:defRPr sz="5000">
                <a:solidFill>
                  <a:schemeClr val="accent4"/>
                </a:solidFill>
              </a:defRPr>
            </a:lvl4pPr>
            <a:lvl5pPr lvl="4" algn="r" rtl="0">
              <a:lnSpc>
                <a:spcPct val="80000"/>
              </a:lnSpc>
              <a:spcBef>
                <a:spcPts val="0"/>
              </a:spcBef>
              <a:spcAft>
                <a:spcPts val="0"/>
              </a:spcAft>
              <a:buClr>
                <a:schemeClr val="accent4"/>
              </a:buClr>
              <a:buSzPts val="5000"/>
              <a:buNone/>
              <a:defRPr sz="5000">
                <a:solidFill>
                  <a:schemeClr val="accent4"/>
                </a:solidFill>
              </a:defRPr>
            </a:lvl5pPr>
            <a:lvl6pPr lvl="5" algn="r" rtl="0">
              <a:lnSpc>
                <a:spcPct val="80000"/>
              </a:lnSpc>
              <a:spcBef>
                <a:spcPts val="0"/>
              </a:spcBef>
              <a:spcAft>
                <a:spcPts val="0"/>
              </a:spcAft>
              <a:buClr>
                <a:schemeClr val="accent4"/>
              </a:buClr>
              <a:buSzPts val="5000"/>
              <a:buNone/>
              <a:defRPr sz="5000">
                <a:solidFill>
                  <a:schemeClr val="accent4"/>
                </a:solidFill>
              </a:defRPr>
            </a:lvl6pPr>
            <a:lvl7pPr lvl="6" algn="r" rtl="0">
              <a:lnSpc>
                <a:spcPct val="80000"/>
              </a:lnSpc>
              <a:spcBef>
                <a:spcPts val="0"/>
              </a:spcBef>
              <a:spcAft>
                <a:spcPts val="0"/>
              </a:spcAft>
              <a:buClr>
                <a:schemeClr val="accent4"/>
              </a:buClr>
              <a:buSzPts val="5000"/>
              <a:buNone/>
              <a:defRPr sz="5000">
                <a:solidFill>
                  <a:schemeClr val="accent4"/>
                </a:solidFill>
              </a:defRPr>
            </a:lvl7pPr>
            <a:lvl8pPr lvl="7" algn="r" rtl="0">
              <a:lnSpc>
                <a:spcPct val="80000"/>
              </a:lnSpc>
              <a:spcBef>
                <a:spcPts val="0"/>
              </a:spcBef>
              <a:spcAft>
                <a:spcPts val="0"/>
              </a:spcAft>
              <a:buClr>
                <a:schemeClr val="accent4"/>
              </a:buClr>
              <a:buSzPts val="5000"/>
              <a:buNone/>
              <a:defRPr sz="5000">
                <a:solidFill>
                  <a:schemeClr val="accent4"/>
                </a:solidFill>
              </a:defRPr>
            </a:lvl8pPr>
            <a:lvl9pPr lvl="8" algn="r" rtl="0">
              <a:lnSpc>
                <a:spcPct val="80000"/>
              </a:lnSpc>
              <a:spcBef>
                <a:spcPts val="0"/>
              </a:spcBef>
              <a:spcAft>
                <a:spcPts val="0"/>
              </a:spcAft>
              <a:buClr>
                <a:schemeClr val="accent3"/>
              </a:buClr>
              <a:buSzPts val="5000"/>
              <a:buNone/>
              <a:defRPr sz="5000">
                <a:solidFill>
                  <a:schemeClr val="accent3"/>
                </a:solidFill>
              </a:defRPr>
            </a:lvl9pPr>
          </a:lstStyle>
          <a:p>
            <a:endParaRPr/>
          </a:p>
        </p:txBody>
      </p:sp>
      <p:sp>
        <p:nvSpPr>
          <p:cNvPr id="20" name="Google Shape;20;p3"/>
          <p:cNvSpPr txBox="1">
            <a:spLocks noGrp="1"/>
          </p:cNvSpPr>
          <p:nvPr>
            <p:ph type="title" idx="2" hasCustomPrompt="1"/>
          </p:nvPr>
        </p:nvSpPr>
        <p:spPr>
          <a:xfrm>
            <a:off x="4420056" y="1183675"/>
            <a:ext cx="1204500" cy="10614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4"/>
              </a:buClr>
              <a:buSzPts val="7200"/>
              <a:buNone/>
              <a:defRPr sz="50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21" name="Google Shape;21;p3"/>
          <p:cNvSpPr txBox="1">
            <a:spLocks noGrp="1"/>
          </p:cNvSpPr>
          <p:nvPr>
            <p:ph type="subTitle" idx="1"/>
          </p:nvPr>
        </p:nvSpPr>
        <p:spPr>
          <a:xfrm>
            <a:off x="4439301" y="3229773"/>
            <a:ext cx="3991500" cy="70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200"/>
              <a:buNone/>
              <a:defRPr sz="16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grpSp>
        <p:nvGrpSpPr>
          <p:cNvPr id="22" name="Google Shape;22;p3"/>
          <p:cNvGrpSpPr/>
          <p:nvPr/>
        </p:nvGrpSpPr>
        <p:grpSpPr>
          <a:xfrm>
            <a:off x="136300" y="139550"/>
            <a:ext cx="8810700" cy="4880400"/>
            <a:chOff x="136300" y="139550"/>
            <a:chExt cx="8810700" cy="4880400"/>
          </a:xfrm>
        </p:grpSpPr>
        <p:sp>
          <p:nvSpPr>
            <p:cNvPr id="23" name="Google Shape;23;p3"/>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4"/>
          <p:cNvSpPr txBox="1">
            <a:spLocks noGrp="1"/>
          </p:cNvSpPr>
          <p:nvPr>
            <p:ph type="body" idx="1"/>
          </p:nvPr>
        </p:nvSpPr>
        <p:spPr>
          <a:xfrm>
            <a:off x="713225" y="1112200"/>
            <a:ext cx="7717500" cy="34962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AutoNum type="arabicPeriod"/>
              <a:defRPr sz="1200"/>
            </a:lvl1pPr>
            <a:lvl2pPr marL="914400" lvl="1" indent="-304800">
              <a:spcBef>
                <a:spcPts val="0"/>
              </a:spcBef>
              <a:spcAft>
                <a:spcPts val="0"/>
              </a:spcAft>
              <a:buSzPts val="1200"/>
              <a:buAutoNum type="alphaLcPeriod"/>
              <a:defRPr sz="1200"/>
            </a:lvl2pPr>
            <a:lvl3pPr marL="1371600" lvl="2" indent="-304800">
              <a:spcBef>
                <a:spcPts val="0"/>
              </a:spcBef>
              <a:spcAft>
                <a:spcPts val="0"/>
              </a:spcAft>
              <a:buSzPts val="1200"/>
              <a:buAutoNum type="romanLcPeriod"/>
              <a:defRPr sz="1200"/>
            </a:lvl3pPr>
            <a:lvl4pPr marL="1828800" lvl="3" indent="-304800">
              <a:spcBef>
                <a:spcPts val="0"/>
              </a:spcBef>
              <a:spcAft>
                <a:spcPts val="0"/>
              </a:spcAft>
              <a:buSzPts val="1200"/>
              <a:buAutoNum type="arabicPeriod"/>
              <a:defRPr sz="1200"/>
            </a:lvl4pPr>
            <a:lvl5pPr marL="2286000" lvl="4" indent="-304800">
              <a:spcBef>
                <a:spcPts val="0"/>
              </a:spcBef>
              <a:spcAft>
                <a:spcPts val="0"/>
              </a:spcAft>
              <a:buSzPts val="1200"/>
              <a:buAutoNum type="alphaLcPeriod"/>
              <a:defRPr sz="1200"/>
            </a:lvl5pPr>
            <a:lvl6pPr marL="2743200" lvl="5" indent="-304800">
              <a:spcBef>
                <a:spcPts val="0"/>
              </a:spcBef>
              <a:spcAft>
                <a:spcPts val="0"/>
              </a:spcAft>
              <a:buSzPts val="1200"/>
              <a:buAutoNum type="romanLcPeriod"/>
              <a:defRPr sz="1200"/>
            </a:lvl6pPr>
            <a:lvl7pPr marL="3200400" lvl="6" indent="-304800">
              <a:spcBef>
                <a:spcPts val="0"/>
              </a:spcBef>
              <a:spcAft>
                <a:spcPts val="0"/>
              </a:spcAft>
              <a:buSzPts val="1200"/>
              <a:buAutoNum type="arabicPeriod"/>
              <a:defRPr sz="1200"/>
            </a:lvl7pPr>
            <a:lvl8pPr marL="3657600" lvl="7" indent="-304800">
              <a:spcBef>
                <a:spcPts val="0"/>
              </a:spcBef>
              <a:spcAft>
                <a:spcPts val="0"/>
              </a:spcAft>
              <a:buSzPts val="1200"/>
              <a:buAutoNum type="alphaLcPeriod"/>
              <a:defRPr sz="1200"/>
            </a:lvl8pPr>
            <a:lvl9pPr marL="4114800" lvl="8" indent="-304800">
              <a:spcBef>
                <a:spcPts val="0"/>
              </a:spcBef>
              <a:spcAft>
                <a:spcPts val="0"/>
              </a:spcAft>
              <a:buSzPts val="1200"/>
              <a:buAutoNum type="romanLcPeriod"/>
              <a:defRPr sz="1200"/>
            </a:lvl9pPr>
          </a:lstStyle>
          <a:p>
            <a:endParaRPr/>
          </a:p>
        </p:txBody>
      </p:sp>
      <p:grpSp>
        <p:nvGrpSpPr>
          <p:cNvPr id="28" name="Google Shape;28;p4"/>
          <p:cNvGrpSpPr/>
          <p:nvPr/>
        </p:nvGrpSpPr>
        <p:grpSpPr>
          <a:xfrm>
            <a:off x="136300" y="139550"/>
            <a:ext cx="8810700" cy="4880400"/>
            <a:chOff x="136300" y="139550"/>
            <a:chExt cx="8810700" cy="4880400"/>
          </a:xfrm>
        </p:grpSpPr>
        <p:sp>
          <p:nvSpPr>
            <p:cNvPr id="29" name="Google Shape;29;p4"/>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Google Shape;31;p4"/>
          <p:cNvPicPr preferRelativeResize="0"/>
          <p:nvPr/>
        </p:nvPicPr>
        <p:blipFill rotWithShape="1">
          <a:blip r:embed="rId2"/>
          <a:srcRect t="670" b="670"/>
          <a:stretch>
            <a:fillRect/>
          </a:stretch>
        </p:blipFill>
        <p:spPr>
          <a:xfrm rot="-4894761">
            <a:off x="32042" y="4284009"/>
            <a:ext cx="671791" cy="919761"/>
          </a:xfrm>
          <a:prstGeom prst="rect">
            <a:avLst/>
          </a:prstGeom>
          <a:noFill/>
          <a:ln>
            <a:noFill/>
          </a:ln>
        </p:spPr>
      </p:pic>
      <p:pic>
        <p:nvPicPr>
          <p:cNvPr id="32" name="Google Shape;32;p4"/>
          <p:cNvPicPr preferRelativeResize="0"/>
          <p:nvPr/>
        </p:nvPicPr>
        <p:blipFill rotWithShape="1">
          <a:blip r:embed="rId2"/>
          <a:srcRect t="670" b="670"/>
          <a:stretch>
            <a:fillRect/>
          </a:stretch>
        </p:blipFill>
        <p:spPr>
          <a:xfrm rot="5905227">
            <a:off x="8309343" y="23960"/>
            <a:ext cx="753114" cy="10310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
  <p:cSld name="TITLE_ONLY_1_1_2">
    <p:spTree>
      <p:nvGrpSpPr>
        <p:cNvPr id="1" name="Shape 209"/>
        <p:cNvGrpSpPr/>
        <p:nvPr/>
      </p:nvGrpSpPr>
      <p:grpSpPr>
        <a:xfrm>
          <a:off x="0" y="0"/>
          <a:ext cx="0" cy="0"/>
          <a:chOff x="0" y="0"/>
          <a:chExt cx="0" cy="0"/>
        </a:xfrm>
      </p:grpSpPr>
      <p:grpSp>
        <p:nvGrpSpPr>
          <p:cNvPr id="210" name="Google Shape;210;p20"/>
          <p:cNvGrpSpPr/>
          <p:nvPr/>
        </p:nvGrpSpPr>
        <p:grpSpPr>
          <a:xfrm>
            <a:off x="136300" y="139550"/>
            <a:ext cx="8810700" cy="4880400"/>
            <a:chOff x="136300" y="139550"/>
            <a:chExt cx="8810700" cy="4880400"/>
          </a:xfrm>
        </p:grpSpPr>
        <p:sp>
          <p:nvSpPr>
            <p:cNvPr id="211" name="Google Shape;211;p20"/>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0"/>
          <p:cNvSpPr txBox="1">
            <a:spLocks noGrp="1"/>
          </p:cNvSpPr>
          <p:nvPr>
            <p:ph type="title"/>
          </p:nvPr>
        </p:nvSpPr>
        <p:spPr>
          <a:xfrm>
            <a:off x="720000" y="2616575"/>
            <a:ext cx="2151300" cy="95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4" name="Google Shape;214;p20"/>
          <p:cNvSpPr txBox="1">
            <a:spLocks noGrp="1"/>
          </p:cNvSpPr>
          <p:nvPr>
            <p:ph type="subTitle" idx="1"/>
          </p:nvPr>
        </p:nvSpPr>
        <p:spPr>
          <a:xfrm>
            <a:off x="711105" y="3446950"/>
            <a:ext cx="2151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0"/>
          <p:cNvSpPr txBox="1">
            <a:spLocks noGrp="1"/>
          </p:cNvSpPr>
          <p:nvPr>
            <p:ph type="title" idx="2"/>
          </p:nvPr>
        </p:nvSpPr>
        <p:spPr>
          <a:xfrm>
            <a:off x="3500762" y="2616575"/>
            <a:ext cx="2147400" cy="95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6" name="Google Shape;216;p20"/>
          <p:cNvSpPr txBox="1">
            <a:spLocks noGrp="1"/>
          </p:cNvSpPr>
          <p:nvPr>
            <p:ph type="subTitle" idx="3"/>
          </p:nvPr>
        </p:nvSpPr>
        <p:spPr>
          <a:xfrm>
            <a:off x="3491878" y="3446900"/>
            <a:ext cx="21474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0"/>
          <p:cNvSpPr txBox="1">
            <a:spLocks noGrp="1"/>
          </p:cNvSpPr>
          <p:nvPr>
            <p:ph type="title" idx="4"/>
          </p:nvPr>
        </p:nvSpPr>
        <p:spPr>
          <a:xfrm>
            <a:off x="6277625" y="2616575"/>
            <a:ext cx="2143500" cy="95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8" name="Google Shape;218;p20"/>
          <p:cNvSpPr txBox="1">
            <a:spLocks noGrp="1"/>
          </p:cNvSpPr>
          <p:nvPr>
            <p:ph type="subTitle" idx="5"/>
          </p:nvPr>
        </p:nvSpPr>
        <p:spPr>
          <a:xfrm>
            <a:off x="6268751" y="3446950"/>
            <a:ext cx="21435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0"/>
          <p:cNvSpPr txBox="1">
            <a:spLocks noGrp="1"/>
          </p:cNvSpPr>
          <p:nvPr>
            <p:ph type="title" idx="6"/>
          </p:nvPr>
        </p:nvSpPr>
        <p:spPr>
          <a:xfrm>
            <a:off x="720000" y="5395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0" name="Google Shape;220;p20"/>
          <p:cNvPicPr preferRelativeResize="0"/>
          <p:nvPr/>
        </p:nvPicPr>
        <p:blipFill rotWithShape="1">
          <a:blip r:embed="rId2"/>
          <a:srcRect l="357" r="347"/>
          <a:stretch>
            <a:fillRect/>
          </a:stretch>
        </p:blipFill>
        <p:spPr>
          <a:xfrm>
            <a:off x="2" y="4172150"/>
            <a:ext cx="1344700" cy="964300"/>
          </a:xfrm>
          <a:prstGeom prst="rect">
            <a:avLst/>
          </a:prstGeom>
          <a:noFill/>
          <a:ln>
            <a:noFill/>
          </a:ln>
        </p:spPr>
      </p:pic>
      <p:pic>
        <p:nvPicPr>
          <p:cNvPr id="221" name="Google Shape;221;p20"/>
          <p:cNvPicPr preferRelativeResize="0"/>
          <p:nvPr/>
        </p:nvPicPr>
        <p:blipFill rotWithShape="1">
          <a:blip r:embed="rId3"/>
          <a:srcRect t="670" b="680"/>
          <a:stretch>
            <a:fillRect/>
          </a:stretch>
        </p:blipFill>
        <p:spPr>
          <a:xfrm rot="5905218">
            <a:off x="8196139" y="84169"/>
            <a:ext cx="665172" cy="910663"/>
          </a:xfrm>
          <a:prstGeom prst="rect">
            <a:avLst/>
          </a:prstGeom>
          <a:noFill/>
          <a:ln>
            <a:noFill/>
          </a:ln>
        </p:spPr>
      </p:pic>
      <p:pic>
        <p:nvPicPr>
          <p:cNvPr id="222" name="Google Shape;222;p20"/>
          <p:cNvPicPr preferRelativeResize="0"/>
          <p:nvPr/>
        </p:nvPicPr>
        <p:blipFill rotWithShape="1">
          <a:blip r:embed="rId2"/>
          <a:srcRect l="357" r="347"/>
          <a:stretch>
            <a:fillRect/>
          </a:stretch>
        </p:blipFill>
        <p:spPr>
          <a:xfrm flipH="1">
            <a:off x="7799302" y="4172150"/>
            <a:ext cx="1344700" cy="964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
  <p:cSld name="CUSTOM_9">
    <p:spTree>
      <p:nvGrpSpPr>
        <p:cNvPr id="1" name="Shape 223"/>
        <p:cNvGrpSpPr/>
        <p:nvPr/>
      </p:nvGrpSpPr>
      <p:grpSpPr>
        <a:xfrm>
          <a:off x="0" y="0"/>
          <a:ext cx="0" cy="0"/>
          <a:chOff x="0" y="0"/>
          <a:chExt cx="0" cy="0"/>
        </a:xfrm>
      </p:grpSpPr>
      <p:grpSp>
        <p:nvGrpSpPr>
          <p:cNvPr id="224" name="Google Shape;224;p21"/>
          <p:cNvGrpSpPr/>
          <p:nvPr/>
        </p:nvGrpSpPr>
        <p:grpSpPr>
          <a:xfrm>
            <a:off x="136300" y="139550"/>
            <a:ext cx="8810700" cy="4880400"/>
            <a:chOff x="136300" y="139550"/>
            <a:chExt cx="8810700" cy="4880400"/>
          </a:xfrm>
        </p:grpSpPr>
        <p:sp>
          <p:nvSpPr>
            <p:cNvPr id="225" name="Google Shape;225;p21"/>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1"/>
          <p:cNvSpPr txBox="1">
            <a:spLocks noGrp="1"/>
          </p:cNvSpPr>
          <p:nvPr>
            <p:ph type="title"/>
          </p:nvPr>
        </p:nvSpPr>
        <p:spPr>
          <a:xfrm>
            <a:off x="713100" y="1396600"/>
            <a:ext cx="3657000" cy="9540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1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8" name="Google Shape;228;p21"/>
          <p:cNvSpPr txBox="1">
            <a:spLocks noGrp="1"/>
          </p:cNvSpPr>
          <p:nvPr>
            <p:ph type="subTitle" idx="1"/>
          </p:nvPr>
        </p:nvSpPr>
        <p:spPr>
          <a:xfrm>
            <a:off x="716790" y="2184227"/>
            <a:ext cx="3657000" cy="538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9" name="Google Shape;229;p21"/>
          <p:cNvSpPr txBox="1">
            <a:spLocks noGrp="1"/>
          </p:cNvSpPr>
          <p:nvPr>
            <p:ph type="title" idx="2"/>
          </p:nvPr>
        </p:nvSpPr>
        <p:spPr>
          <a:xfrm>
            <a:off x="4767197" y="3195806"/>
            <a:ext cx="3656700" cy="95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21"/>
          <p:cNvSpPr txBox="1">
            <a:spLocks noGrp="1"/>
          </p:cNvSpPr>
          <p:nvPr>
            <p:ph type="subTitle" idx="3"/>
          </p:nvPr>
        </p:nvSpPr>
        <p:spPr>
          <a:xfrm>
            <a:off x="4770550" y="3983425"/>
            <a:ext cx="36567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1" name="Google Shape;231;p21"/>
          <p:cNvSpPr txBox="1">
            <a:spLocks noGrp="1"/>
          </p:cNvSpPr>
          <p:nvPr>
            <p:ph type="title" idx="4"/>
          </p:nvPr>
        </p:nvSpPr>
        <p:spPr>
          <a:xfrm>
            <a:off x="4767088" y="1396600"/>
            <a:ext cx="3656700" cy="95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21"/>
          <p:cNvSpPr txBox="1">
            <a:spLocks noGrp="1"/>
          </p:cNvSpPr>
          <p:nvPr>
            <p:ph type="subTitle" idx="5"/>
          </p:nvPr>
        </p:nvSpPr>
        <p:spPr>
          <a:xfrm>
            <a:off x="4770650" y="2176729"/>
            <a:ext cx="36567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3" name="Google Shape;233;p21"/>
          <p:cNvSpPr txBox="1">
            <a:spLocks noGrp="1"/>
          </p:cNvSpPr>
          <p:nvPr>
            <p:ph type="title" idx="6"/>
          </p:nvPr>
        </p:nvSpPr>
        <p:spPr>
          <a:xfrm>
            <a:off x="713100" y="3195830"/>
            <a:ext cx="3657000" cy="9540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1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21"/>
          <p:cNvSpPr txBox="1">
            <a:spLocks noGrp="1"/>
          </p:cNvSpPr>
          <p:nvPr>
            <p:ph type="subTitle" idx="7"/>
          </p:nvPr>
        </p:nvSpPr>
        <p:spPr>
          <a:xfrm>
            <a:off x="716650" y="3981775"/>
            <a:ext cx="3657000" cy="538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5" name="Google Shape;235;p21"/>
          <p:cNvSpPr txBox="1">
            <a:spLocks noGrp="1"/>
          </p:cNvSpPr>
          <p:nvPr>
            <p:ph type="title" idx="8"/>
          </p:nvPr>
        </p:nvSpPr>
        <p:spPr>
          <a:xfrm>
            <a:off x="720000" y="5395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6" name="Google Shape;236;p21"/>
          <p:cNvPicPr preferRelativeResize="0"/>
          <p:nvPr/>
        </p:nvPicPr>
        <p:blipFill rotWithShape="1">
          <a:blip r:embed="rId2"/>
          <a:srcRect t="670" b="680"/>
          <a:stretch>
            <a:fillRect/>
          </a:stretch>
        </p:blipFill>
        <p:spPr>
          <a:xfrm rot="5905218">
            <a:off x="209589" y="4233294"/>
            <a:ext cx="665172" cy="910663"/>
          </a:xfrm>
          <a:prstGeom prst="rect">
            <a:avLst/>
          </a:prstGeom>
          <a:noFill/>
          <a:ln>
            <a:noFill/>
          </a:ln>
        </p:spPr>
      </p:pic>
      <p:pic>
        <p:nvPicPr>
          <p:cNvPr id="237" name="Google Shape;237;p21"/>
          <p:cNvPicPr preferRelativeResize="0"/>
          <p:nvPr/>
        </p:nvPicPr>
        <p:blipFill rotWithShape="1">
          <a:blip r:embed="rId3"/>
          <a:srcRect l="357" r="347"/>
          <a:stretch>
            <a:fillRect/>
          </a:stretch>
        </p:blipFill>
        <p:spPr>
          <a:xfrm rot="10800000">
            <a:off x="7799302" y="34625"/>
            <a:ext cx="1344700" cy="964301"/>
          </a:xfrm>
          <a:prstGeom prst="rect">
            <a:avLst/>
          </a:prstGeom>
          <a:noFill/>
          <a:ln>
            <a:noFill/>
          </a:ln>
        </p:spPr>
      </p:pic>
      <p:pic>
        <p:nvPicPr>
          <p:cNvPr id="238" name="Google Shape;238;p21"/>
          <p:cNvPicPr preferRelativeResize="0"/>
          <p:nvPr/>
        </p:nvPicPr>
        <p:blipFill rotWithShape="1">
          <a:blip r:embed="rId2"/>
          <a:srcRect t="670" b="680"/>
          <a:stretch>
            <a:fillRect/>
          </a:stretch>
        </p:blipFill>
        <p:spPr>
          <a:xfrm rot="-5905218" flipH="1">
            <a:off x="8260639" y="4233294"/>
            <a:ext cx="665172" cy="91066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
  <p:cSld name="TITLE_AND_BODY_1">
    <p:spTree>
      <p:nvGrpSpPr>
        <p:cNvPr id="1" name="Shape 336"/>
        <p:cNvGrpSpPr/>
        <p:nvPr/>
      </p:nvGrpSpPr>
      <p:grpSpPr>
        <a:xfrm>
          <a:off x="0" y="0"/>
          <a:ext cx="0" cy="0"/>
          <a:chOff x="0" y="0"/>
          <a:chExt cx="0" cy="0"/>
        </a:xfrm>
      </p:grpSpPr>
      <p:pic>
        <p:nvPicPr>
          <p:cNvPr id="337" name="Google Shape;337;p33"/>
          <p:cNvPicPr preferRelativeResize="0"/>
          <p:nvPr/>
        </p:nvPicPr>
        <p:blipFill>
          <a:blip r:embed="rId2"/>
          <a:stretch>
            <a:fillRect/>
          </a:stretch>
        </p:blipFill>
        <p:spPr>
          <a:xfrm>
            <a:off x="1716938" y="77300"/>
            <a:ext cx="5642825" cy="5642825"/>
          </a:xfrm>
          <a:prstGeom prst="rect">
            <a:avLst/>
          </a:prstGeom>
          <a:noFill/>
          <a:ln>
            <a:noFill/>
          </a:ln>
        </p:spPr>
      </p:pic>
      <p:sp>
        <p:nvSpPr>
          <p:cNvPr id="338" name="Google Shape;338;p33"/>
          <p:cNvSpPr txBox="1">
            <a:spLocks noGrp="1"/>
          </p:cNvSpPr>
          <p:nvPr>
            <p:ph type="title"/>
          </p:nvPr>
        </p:nvSpPr>
        <p:spPr>
          <a:xfrm>
            <a:off x="2141375" y="1444200"/>
            <a:ext cx="4899000" cy="143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10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9" name="Google Shape;339;p33"/>
          <p:cNvSpPr txBox="1">
            <a:spLocks noGrp="1"/>
          </p:cNvSpPr>
          <p:nvPr>
            <p:ph type="body" idx="1"/>
          </p:nvPr>
        </p:nvSpPr>
        <p:spPr>
          <a:xfrm>
            <a:off x="2430500" y="2974188"/>
            <a:ext cx="4320600" cy="725100"/>
          </a:xfrm>
          <a:prstGeom prst="rect">
            <a:avLst/>
          </a:prstGeom>
          <a:noFill/>
          <a:ln>
            <a:noFill/>
          </a:ln>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grpSp>
        <p:nvGrpSpPr>
          <p:cNvPr id="340" name="Google Shape;340;p33"/>
          <p:cNvGrpSpPr/>
          <p:nvPr/>
        </p:nvGrpSpPr>
        <p:grpSpPr>
          <a:xfrm>
            <a:off x="136300" y="139550"/>
            <a:ext cx="8810700" cy="4880400"/>
            <a:chOff x="136300" y="139550"/>
            <a:chExt cx="8810700" cy="4880400"/>
          </a:xfrm>
        </p:grpSpPr>
        <p:sp>
          <p:nvSpPr>
            <p:cNvPr id="341" name="Google Shape;341;p33"/>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3"/>
          <p:cNvGrpSpPr/>
          <p:nvPr/>
        </p:nvGrpSpPr>
        <p:grpSpPr>
          <a:xfrm>
            <a:off x="136300" y="139550"/>
            <a:ext cx="8810700" cy="4880400"/>
            <a:chOff x="136300" y="139550"/>
            <a:chExt cx="8810700" cy="4880400"/>
          </a:xfrm>
        </p:grpSpPr>
        <p:sp>
          <p:nvSpPr>
            <p:cNvPr id="344" name="Google Shape;344;p33"/>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6" name="Google Shape;346;p33"/>
          <p:cNvPicPr preferRelativeResize="0"/>
          <p:nvPr/>
        </p:nvPicPr>
        <p:blipFill rotWithShape="1">
          <a:blip r:embed="rId3"/>
          <a:srcRect l="357" r="347"/>
          <a:stretch>
            <a:fillRect/>
          </a:stretch>
        </p:blipFill>
        <p:spPr>
          <a:xfrm rot="10800000">
            <a:off x="7799302" y="34625"/>
            <a:ext cx="1344700" cy="964301"/>
          </a:xfrm>
          <a:prstGeom prst="rect">
            <a:avLst/>
          </a:prstGeom>
          <a:noFill/>
          <a:ln>
            <a:noFill/>
          </a:ln>
        </p:spPr>
      </p:pic>
      <p:pic>
        <p:nvPicPr>
          <p:cNvPr id="347" name="Google Shape;347;p33"/>
          <p:cNvPicPr preferRelativeResize="0"/>
          <p:nvPr/>
        </p:nvPicPr>
        <p:blipFill rotWithShape="1">
          <a:blip r:embed="rId3"/>
          <a:srcRect l="357" r="347"/>
          <a:stretch>
            <a:fillRect/>
          </a:stretch>
        </p:blipFill>
        <p:spPr>
          <a:xfrm>
            <a:off x="-2" y="4052850"/>
            <a:ext cx="1345075" cy="964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2_1">
    <p:spTree>
      <p:nvGrpSpPr>
        <p:cNvPr id="1" name="Shape 348"/>
        <p:cNvGrpSpPr/>
        <p:nvPr/>
      </p:nvGrpSpPr>
      <p:grpSpPr>
        <a:xfrm>
          <a:off x="0" y="0"/>
          <a:ext cx="0" cy="0"/>
          <a:chOff x="0" y="0"/>
          <a:chExt cx="0" cy="0"/>
        </a:xfrm>
      </p:grpSpPr>
      <p:grpSp>
        <p:nvGrpSpPr>
          <p:cNvPr id="349" name="Google Shape;349;p34"/>
          <p:cNvGrpSpPr/>
          <p:nvPr/>
        </p:nvGrpSpPr>
        <p:grpSpPr>
          <a:xfrm>
            <a:off x="136300" y="139550"/>
            <a:ext cx="8810700" cy="4880400"/>
            <a:chOff x="136300" y="139550"/>
            <a:chExt cx="8810700" cy="4880400"/>
          </a:xfrm>
        </p:grpSpPr>
        <p:sp>
          <p:nvSpPr>
            <p:cNvPr id="350" name="Google Shape;350;p34"/>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4"/>
          <p:cNvSpPr txBox="1">
            <a:spLocks noGrp="1"/>
          </p:cNvSpPr>
          <p:nvPr>
            <p:ph type="subTitle" idx="1"/>
          </p:nvPr>
        </p:nvSpPr>
        <p:spPr>
          <a:xfrm>
            <a:off x="713225" y="2978289"/>
            <a:ext cx="3712800" cy="964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34"/>
          <p:cNvSpPr txBox="1">
            <a:spLocks noGrp="1"/>
          </p:cNvSpPr>
          <p:nvPr>
            <p:ph type="title"/>
          </p:nvPr>
        </p:nvSpPr>
        <p:spPr>
          <a:xfrm>
            <a:off x="713294" y="1825613"/>
            <a:ext cx="3712800" cy="1293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4000"/>
              <a:buNone/>
              <a:defRPr sz="3600"/>
            </a:lvl1pPr>
            <a:lvl2pPr lvl="1"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2pPr>
            <a:lvl3pPr lvl="2"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3pPr>
            <a:lvl4pPr lvl="3"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4pPr>
            <a:lvl5pPr lvl="4"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5pPr>
            <a:lvl6pPr lvl="5"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6pPr>
            <a:lvl7pPr lvl="6"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7pPr>
            <a:lvl8pPr lvl="7"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8pPr>
            <a:lvl9pPr lvl="8"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9pPr>
          </a:lstStyle>
          <a:p>
            <a:endParaRPr/>
          </a:p>
        </p:txBody>
      </p:sp>
      <p:pic>
        <p:nvPicPr>
          <p:cNvPr id="354" name="Google Shape;354;p34"/>
          <p:cNvPicPr preferRelativeResize="0"/>
          <p:nvPr/>
        </p:nvPicPr>
        <p:blipFill rotWithShape="1">
          <a:blip r:embed="rId2"/>
          <a:srcRect t="670" b="680"/>
          <a:stretch>
            <a:fillRect/>
          </a:stretch>
        </p:blipFill>
        <p:spPr>
          <a:xfrm rot="-5905218" flipH="1">
            <a:off x="-173536" y="2173494"/>
            <a:ext cx="665172" cy="910663"/>
          </a:xfrm>
          <a:prstGeom prst="rect">
            <a:avLst/>
          </a:prstGeom>
          <a:noFill/>
          <a:ln>
            <a:noFill/>
          </a:ln>
        </p:spPr>
      </p:pic>
      <p:pic>
        <p:nvPicPr>
          <p:cNvPr id="355" name="Google Shape;355;p34"/>
          <p:cNvPicPr preferRelativeResize="0"/>
          <p:nvPr/>
        </p:nvPicPr>
        <p:blipFill rotWithShape="1">
          <a:blip r:embed="rId3"/>
          <a:srcRect l="357" r="347"/>
          <a:stretch>
            <a:fillRect/>
          </a:stretch>
        </p:blipFill>
        <p:spPr>
          <a:xfrm rot="10800000">
            <a:off x="3899652" y="4293324"/>
            <a:ext cx="1344700" cy="964300"/>
          </a:xfrm>
          <a:prstGeom prst="rect">
            <a:avLst/>
          </a:prstGeom>
          <a:noFill/>
          <a:ln>
            <a:noFill/>
          </a:ln>
        </p:spPr>
      </p:pic>
      <p:pic>
        <p:nvPicPr>
          <p:cNvPr id="356" name="Google Shape;356;p34"/>
          <p:cNvPicPr preferRelativeResize="0"/>
          <p:nvPr/>
        </p:nvPicPr>
        <p:blipFill rotWithShape="1">
          <a:blip r:embed="rId3"/>
          <a:srcRect l="357" r="347"/>
          <a:stretch>
            <a:fillRect/>
          </a:stretch>
        </p:blipFill>
        <p:spPr>
          <a:xfrm>
            <a:off x="3899639" y="-81526"/>
            <a:ext cx="1344700" cy="964301"/>
          </a:xfrm>
          <a:prstGeom prst="rect">
            <a:avLst/>
          </a:prstGeom>
          <a:noFill/>
          <a:ln>
            <a:noFill/>
          </a:ln>
        </p:spPr>
      </p:pic>
      <p:pic>
        <p:nvPicPr>
          <p:cNvPr id="357" name="Google Shape;357;p34"/>
          <p:cNvPicPr preferRelativeResize="0"/>
          <p:nvPr/>
        </p:nvPicPr>
        <p:blipFill>
          <a:blip r:embed="rId4"/>
          <a:stretch>
            <a:fillRect/>
          </a:stretch>
        </p:blipFill>
        <p:spPr>
          <a:xfrm rot="10800000" flipH="1">
            <a:off x="4280050" y="0"/>
            <a:ext cx="5037525" cy="50375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TITLE_AND_TWO_COLUMNS_2">
    <p:spTree>
      <p:nvGrpSpPr>
        <p:cNvPr id="1" name="Shape 358"/>
        <p:cNvGrpSpPr/>
        <p:nvPr/>
      </p:nvGrpSpPr>
      <p:grpSpPr>
        <a:xfrm>
          <a:off x="0" y="0"/>
          <a:ext cx="0" cy="0"/>
          <a:chOff x="0" y="0"/>
          <a:chExt cx="0" cy="0"/>
        </a:xfrm>
      </p:grpSpPr>
      <p:grpSp>
        <p:nvGrpSpPr>
          <p:cNvPr id="359" name="Google Shape;359;p35"/>
          <p:cNvGrpSpPr/>
          <p:nvPr/>
        </p:nvGrpSpPr>
        <p:grpSpPr>
          <a:xfrm>
            <a:off x="136300" y="139550"/>
            <a:ext cx="8810700" cy="4880400"/>
            <a:chOff x="136300" y="139550"/>
            <a:chExt cx="8810700" cy="4880400"/>
          </a:xfrm>
        </p:grpSpPr>
        <p:sp>
          <p:nvSpPr>
            <p:cNvPr id="360" name="Google Shape;360;p35"/>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5"/>
          <p:cNvSpPr txBox="1">
            <a:spLocks noGrp="1"/>
          </p:cNvSpPr>
          <p:nvPr>
            <p:ph type="title"/>
          </p:nvPr>
        </p:nvSpPr>
        <p:spPr>
          <a:xfrm>
            <a:off x="713225" y="539500"/>
            <a:ext cx="77175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3" name="Google Shape;363;p35"/>
          <p:cNvSpPr txBox="1">
            <a:spLocks noGrp="1"/>
          </p:cNvSpPr>
          <p:nvPr>
            <p:ph type="body" idx="1"/>
          </p:nvPr>
        </p:nvSpPr>
        <p:spPr>
          <a:xfrm>
            <a:off x="713225" y="1128875"/>
            <a:ext cx="7780800" cy="29007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accent2"/>
              </a:buClr>
              <a:buSzPts val="14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364" name="Google Shape;364;p35"/>
          <p:cNvPicPr preferRelativeResize="0"/>
          <p:nvPr/>
        </p:nvPicPr>
        <p:blipFill rotWithShape="1">
          <a:blip r:embed="rId2"/>
          <a:srcRect l="357" r="347"/>
          <a:stretch>
            <a:fillRect/>
          </a:stretch>
        </p:blipFill>
        <p:spPr>
          <a:xfrm rot="10800000">
            <a:off x="2" y="4172149"/>
            <a:ext cx="1344700" cy="964300"/>
          </a:xfrm>
          <a:prstGeom prst="rect">
            <a:avLst/>
          </a:prstGeom>
          <a:noFill/>
          <a:ln>
            <a:noFill/>
          </a:ln>
        </p:spPr>
      </p:pic>
      <p:pic>
        <p:nvPicPr>
          <p:cNvPr id="365" name="Google Shape;365;p35"/>
          <p:cNvPicPr preferRelativeResize="0"/>
          <p:nvPr/>
        </p:nvPicPr>
        <p:blipFill rotWithShape="1">
          <a:blip r:embed="rId2"/>
          <a:srcRect l="357" r="347"/>
          <a:stretch>
            <a:fillRect/>
          </a:stretch>
        </p:blipFill>
        <p:spPr>
          <a:xfrm>
            <a:off x="7778864" y="-1"/>
            <a:ext cx="1344700" cy="9643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Aref Ruqaa" panose="02000503000000000000"/>
              <a:buNone/>
              <a:defRPr sz="3000">
                <a:solidFill>
                  <a:schemeClr val="dk2"/>
                </a:solidFill>
                <a:latin typeface="Aref Ruqaa" panose="02000503000000000000"/>
                <a:ea typeface="Aref Ruqaa" panose="02000503000000000000"/>
                <a:cs typeface="Aref Ruqaa" panose="02000503000000000000"/>
                <a:sym typeface="Aref Ruqaa" panose="02000503000000000000"/>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13225" y="1246950"/>
            <a:ext cx="7717500" cy="33615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28"/>
        <p:cNvGrpSpPr/>
        <p:nvPr/>
      </p:nvGrpSpPr>
      <p:grpSpPr>
        <a:xfrm>
          <a:off x="0" y="0"/>
          <a:ext cx="0" cy="0"/>
          <a:chOff x="0" y="0"/>
          <a:chExt cx="0" cy="0"/>
        </a:xfrm>
      </p:grpSpPr>
      <p:pic>
        <p:nvPicPr>
          <p:cNvPr id="429" name="Google Shape;429;p45"/>
          <p:cNvPicPr preferRelativeResize="0"/>
          <p:nvPr/>
        </p:nvPicPr>
        <p:blipFill rotWithShape="1">
          <a:blip r:embed="rId4">
            <a:alphaModFix amt="56000"/>
          </a:blip>
          <a:srcRect l="14508" t="32951" r="10161" b="23799"/>
          <a:stretch>
            <a:fillRect/>
          </a:stretch>
        </p:blipFill>
        <p:spPr>
          <a:xfrm>
            <a:off x="310050" y="3672025"/>
            <a:ext cx="4736350" cy="608150"/>
          </a:xfrm>
          <a:prstGeom prst="rect">
            <a:avLst/>
          </a:prstGeom>
          <a:noFill/>
          <a:ln>
            <a:noFill/>
          </a:ln>
        </p:spPr>
      </p:pic>
      <p:pic>
        <p:nvPicPr>
          <p:cNvPr id="430" name="Google Shape;430;p45"/>
          <p:cNvPicPr preferRelativeResize="0"/>
          <p:nvPr/>
        </p:nvPicPr>
        <p:blipFill>
          <a:blip r:embed="rId5"/>
          <a:stretch>
            <a:fillRect/>
          </a:stretch>
        </p:blipFill>
        <p:spPr>
          <a:xfrm>
            <a:off x="7469776" y="336213"/>
            <a:ext cx="1028650" cy="1056072"/>
          </a:xfrm>
          <a:prstGeom prst="rect">
            <a:avLst/>
          </a:prstGeom>
          <a:noFill/>
          <a:ln>
            <a:noFill/>
          </a:ln>
        </p:spPr>
      </p:pic>
      <p:pic>
        <p:nvPicPr>
          <p:cNvPr id="431" name="Google Shape;431;p45"/>
          <p:cNvPicPr preferRelativeResize="0"/>
          <p:nvPr/>
        </p:nvPicPr>
        <p:blipFill rotWithShape="1">
          <a:blip r:embed="rId6"/>
          <a:srcRect t="79" b="79"/>
          <a:stretch>
            <a:fillRect/>
          </a:stretch>
        </p:blipFill>
        <p:spPr>
          <a:xfrm>
            <a:off x="6349500" y="2567675"/>
            <a:ext cx="2169750" cy="1279375"/>
          </a:xfrm>
          <a:prstGeom prst="rect">
            <a:avLst/>
          </a:prstGeom>
          <a:noFill/>
          <a:ln>
            <a:noFill/>
          </a:ln>
        </p:spPr>
      </p:pic>
      <p:sp>
        <p:nvSpPr>
          <p:cNvPr id="432" name="Google Shape;432;p45"/>
          <p:cNvSpPr txBox="1">
            <a:spLocks noGrp="1"/>
          </p:cNvSpPr>
          <p:nvPr>
            <p:ph type="ctrTitle"/>
          </p:nvPr>
        </p:nvSpPr>
        <p:spPr>
          <a:xfrm>
            <a:off x="624750" y="895080"/>
            <a:ext cx="5678984" cy="26417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mj-lt"/>
              </a:rPr>
              <a:t>LẬP TRÌNH MÃ NGUỒN MỞ</a:t>
            </a:r>
            <a:br>
              <a:rPr lang="vi-VN" sz="2800" dirty="0">
                <a:latin typeface="+mj-lt"/>
              </a:rPr>
            </a:br>
            <a:r>
              <a:rPr lang="en-US" sz="4800" b="1" dirty="0">
                <a:solidFill>
                  <a:schemeClr val="dk1"/>
                </a:solidFill>
                <a:latin typeface="+mj-lt"/>
              </a:rPr>
              <a:t>WEBSITE BÁN ĐIỆN THOẠI</a:t>
            </a:r>
            <a:br>
              <a:rPr lang="vi-VN" sz="4800" b="1" dirty="0">
                <a:solidFill>
                  <a:schemeClr val="dk1"/>
                </a:solidFill>
                <a:latin typeface="+mj-lt"/>
              </a:rPr>
            </a:br>
            <a:r>
              <a:rPr lang="vi-VN" sz="2000" dirty="0">
                <a:solidFill>
                  <a:schemeClr val="dk1"/>
                </a:solidFill>
                <a:latin typeface="+mj-lt"/>
              </a:rPr>
              <a:t>Thuyết trình bởi nhóm </a:t>
            </a:r>
            <a:r>
              <a:rPr lang="en-US" altLang="vi-VN" sz="2000" dirty="0">
                <a:solidFill>
                  <a:schemeClr val="dk1"/>
                </a:solidFill>
                <a:latin typeface="+mj-lt"/>
              </a:rPr>
              <a:t>02</a:t>
            </a:r>
          </a:p>
        </p:txBody>
      </p:sp>
      <p:sp>
        <p:nvSpPr>
          <p:cNvPr id="433" name="Google Shape;433;p45"/>
          <p:cNvSpPr txBox="1"/>
          <p:nvPr/>
        </p:nvSpPr>
        <p:spPr>
          <a:xfrm>
            <a:off x="7652525" y="663250"/>
            <a:ext cx="8922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a:t>
            </a:r>
            <a:r>
              <a:rPr lang="en-US" altLang="vi-VN" sz="1500" b="1" dirty="0">
                <a:solidFill>
                  <a:srgbClr val="C24445"/>
                </a:solidFill>
                <a:latin typeface="Aref Ruqaa" panose="02000503000000000000"/>
                <a:ea typeface="Aref Ruqaa" panose="02000503000000000000"/>
                <a:cs typeface="Aref Ruqaa" panose="02000503000000000000"/>
                <a:sym typeface="Aref Ruqaa" panose="02000503000000000000"/>
              </a:rPr>
              <a:t>9</a:t>
            </a: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/0</a:t>
            </a:r>
            <a:r>
              <a:rPr lang="en-US" altLang="vi-VN" sz="1500" b="1" dirty="0">
                <a:solidFill>
                  <a:srgbClr val="C24445"/>
                </a:solidFill>
                <a:latin typeface="Aref Ruqaa" panose="02000503000000000000"/>
                <a:ea typeface="Aref Ruqaa" panose="02000503000000000000"/>
                <a:cs typeface="Aref Ruqaa" panose="02000503000000000000"/>
                <a:sym typeface="Aref Ruqaa" panose="02000503000000000000"/>
              </a:rPr>
              <a:t>5</a:t>
            </a:r>
            <a:endParaRPr lang="vi-VN" sz="1500" b="1" dirty="0">
              <a:solidFill>
                <a:srgbClr val="C24445"/>
              </a:solidFill>
              <a:latin typeface="Aref Ruqaa" panose="02000503000000000000"/>
              <a:ea typeface="Aref Ruqaa" panose="02000503000000000000"/>
              <a:cs typeface="Aref Ruqaa" panose="02000503000000000000"/>
              <a:sym typeface="Aref Ruqaa" panose="02000503000000000000"/>
            </a:endParaRPr>
          </a:p>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/202</a:t>
            </a:r>
            <a:r>
              <a:rPr lang="en-US" altLang="vi-VN" sz="1500" b="1" dirty="0">
                <a:solidFill>
                  <a:srgbClr val="C24445"/>
                </a:solidFill>
                <a:latin typeface="Aref Ruqaa" panose="02000503000000000000"/>
                <a:ea typeface="Aref Ruqaa" panose="02000503000000000000"/>
                <a:cs typeface="Aref Ruqaa" panose="02000503000000000000"/>
                <a:sym typeface="Aref Ruqaa" panose="02000503000000000000"/>
              </a:rPr>
              <a:t>3</a:t>
            </a:r>
          </a:p>
        </p:txBody>
      </p:sp>
      <p:sp>
        <p:nvSpPr>
          <p:cNvPr id="434" name="Google Shape;434;p45"/>
          <p:cNvSpPr txBox="1">
            <a:spLocks noGrp="1"/>
          </p:cNvSpPr>
          <p:nvPr>
            <p:ph type="subTitle" idx="1"/>
          </p:nvPr>
        </p:nvSpPr>
        <p:spPr>
          <a:xfrm>
            <a:off x="713225" y="3672025"/>
            <a:ext cx="3930000" cy="4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vi-VN" dirty="0">
                <a:latin typeface="+mj-lt"/>
              </a:rPr>
              <a:t>GVHD: </a:t>
            </a:r>
            <a:r>
              <a:rPr lang="en-US" dirty="0" err="1">
                <a:latin typeface="+mj-lt"/>
              </a:rPr>
              <a:t>Nguyễn</a:t>
            </a:r>
            <a:r>
              <a:rPr lang="en-US" dirty="0">
                <a:latin typeface="+mj-lt"/>
              </a:rPr>
              <a:t> </a:t>
            </a:r>
            <a:r>
              <a:rPr lang="en-US" dirty="0" err="1">
                <a:latin typeface="+mj-lt"/>
              </a:rPr>
              <a:t>Hải</a:t>
            </a:r>
            <a:r>
              <a:rPr lang="en-US" dirty="0">
                <a:latin typeface="+mj-lt"/>
              </a:rPr>
              <a:t> </a:t>
            </a:r>
            <a:r>
              <a:rPr lang="en-US" dirty="0" err="1">
                <a:latin typeface="+mj-lt"/>
              </a:rPr>
              <a:t>Yến</a:t>
            </a:r>
            <a:endParaRPr dirty="0">
              <a:latin typeface="+mj-lt"/>
            </a:endParaRPr>
          </a:p>
        </p:txBody>
      </p:sp>
      <p:pic>
        <p:nvPicPr>
          <p:cNvPr id="435" name="Google Shape;435;p45"/>
          <p:cNvPicPr preferRelativeResize="0"/>
          <p:nvPr/>
        </p:nvPicPr>
        <p:blipFill rotWithShape="1">
          <a:blip r:embed="rId7"/>
          <a:srcRect t="475" b="475"/>
          <a:stretch>
            <a:fillRect/>
          </a:stretch>
        </p:blipFill>
        <p:spPr>
          <a:xfrm rot="1286753">
            <a:off x="6690314" y="1379339"/>
            <a:ext cx="481498" cy="1587647"/>
          </a:xfrm>
          <a:prstGeom prst="rect">
            <a:avLst/>
          </a:prstGeom>
          <a:noFill/>
          <a:ln>
            <a:noFill/>
          </a:ln>
        </p:spPr>
      </p:pic>
      <p:sp>
        <p:nvSpPr>
          <p:cNvPr id="10"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1</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46" name="Google Shape;446;p47"/>
          <p:cNvGrpSpPr/>
          <p:nvPr/>
        </p:nvGrpSpPr>
        <p:grpSpPr>
          <a:xfrm>
            <a:off x="2942812" y="4335969"/>
            <a:ext cx="3258375" cy="396736"/>
            <a:chOff x="2942813" y="3976714"/>
            <a:chExt cx="3258375" cy="396736"/>
          </a:xfrm>
        </p:grpSpPr>
        <p:pic>
          <p:nvPicPr>
            <p:cNvPr id="447" name="Google Shape;447;p47"/>
            <p:cNvPicPr preferRelativeResize="0"/>
            <p:nvPr/>
          </p:nvPicPr>
          <p:blipFill>
            <a:blip r:embed="rId3"/>
            <a:stretch>
              <a:fillRect/>
            </a:stretch>
          </p:blipFill>
          <p:spPr>
            <a:xfrm>
              <a:off x="2942813" y="3976714"/>
              <a:ext cx="1669550" cy="396736"/>
            </a:xfrm>
            <a:prstGeom prst="rect">
              <a:avLst/>
            </a:prstGeom>
            <a:noFill/>
            <a:ln>
              <a:noFill/>
            </a:ln>
          </p:spPr>
        </p:pic>
        <p:pic>
          <p:nvPicPr>
            <p:cNvPr id="448" name="Google Shape;448;p47"/>
            <p:cNvPicPr preferRelativeResize="0"/>
            <p:nvPr/>
          </p:nvPicPr>
          <p:blipFill>
            <a:blip r:embed="rId3"/>
            <a:stretch>
              <a:fillRect/>
            </a:stretch>
          </p:blipFill>
          <p:spPr>
            <a:xfrm flipH="1">
              <a:off x="4531638" y="3976714"/>
              <a:ext cx="1669550" cy="396736"/>
            </a:xfrm>
            <a:prstGeom prst="rect">
              <a:avLst/>
            </a:prstGeom>
            <a:noFill/>
            <a:ln>
              <a:noFill/>
            </a:ln>
          </p:spPr>
        </p:pic>
      </p:grpSp>
      <p:grpSp>
        <p:nvGrpSpPr>
          <p:cNvPr id="449" name="Google Shape;449;p47"/>
          <p:cNvGrpSpPr/>
          <p:nvPr/>
        </p:nvGrpSpPr>
        <p:grpSpPr>
          <a:xfrm>
            <a:off x="2983175" y="391512"/>
            <a:ext cx="3258375" cy="396736"/>
            <a:chOff x="2961625" y="951764"/>
            <a:chExt cx="3258375" cy="396736"/>
          </a:xfrm>
        </p:grpSpPr>
        <p:pic>
          <p:nvPicPr>
            <p:cNvPr id="450" name="Google Shape;450;p47"/>
            <p:cNvPicPr preferRelativeResize="0"/>
            <p:nvPr/>
          </p:nvPicPr>
          <p:blipFill>
            <a:blip r:embed="rId3"/>
            <a:stretch>
              <a:fillRect/>
            </a:stretch>
          </p:blipFill>
          <p:spPr>
            <a:xfrm rot="10800000" flipH="1">
              <a:off x="2961625" y="951764"/>
              <a:ext cx="1669550" cy="396736"/>
            </a:xfrm>
            <a:prstGeom prst="rect">
              <a:avLst/>
            </a:prstGeom>
            <a:noFill/>
            <a:ln>
              <a:noFill/>
            </a:ln>
          </p:spPr>
        </p:pic>
        <p:pic>
          <p:nvPicPr>
            <p:cNvPr id="451" name="Google Shape;451;p47"/>
            <p:cNvPicPr preferRelativeResize="0"/>
            <p:nvPr/>
          </p:nvPicPr>
          <p:blipFill>
            <a:blip r:embed="rId3"/>
            <a:stretch>
              <a:fillRect/>
            </a:stretch>
          </p:blipFill>
          <p:spPr>
            <a:xfrm rot="10800000">
              <a:off x="4550450" y="951764"/>
              <a:ext cx="1669550" cy="396736"/>
            </a:xfrm>
            <a:prstGeom prst="rect">
              <a:avLst/>
            </a:prstGeom>
            <a:noFill/>
            <a:ln>
              <a:noFill/>
            </a:ln>
          </p:spPr>
        </p:pic>
      </p:grpSp>
      <p:sp>
        <p:nvSpPr>
          <p:cNvPr id="452" name="Google Shape;452;p47"/>
          <p:cNvSpPr txBox="1">
            <a:spLocks noGrp="1"/>
          </p:cNvSpPr>
          <p:nvPr>
            <p:ph type="title"/>
          </p:nvPr>
        </p:nvSpPr>
        <p:spPr>
          <a:xfrm>
            <a:off x="1022247" y="933081"/>
            <a:ext cx="7260955" cy="396737"/>
          </a:xfrm>
          <a:prstGeom prst="rect">
            <a:avLst/>
          </a:prstGeom>
        </p:spPr>
        <p:txBody>
          <a:bodyPr spcFirstLastPara="1" wrap="square" lIns="91425" tIns="91425" rIns="91425" bIns="91425" anchor="ctr" anchorCtr="0">
            <a:noAutofit/>
          </a:bodyPr>
          <a:lstStyle/>
          <a:p>
            <a:pPr>
              <a:lnSpc>
                <a:spcPct val="107000"/>
              </a:lnSpc>
              <a:spcAft>
                <a:spcPts val="800"/>
              </a:spcAft>
            </a:pP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2.1</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Giới thiệu PDO – PHP Data Objects</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54" name="Google Shape;454;p47"/>
          <p:cNvPicPr preferRelativeResize="0"/>
          <p:nvPr/>
        </p:nvPicPr>
        <p:blipFill rotWithShape="1">
          <a:blip r:embed="rId4"/>
          <a:srcRect l="347" r="357"/>
          <a:stretch>
            <a:fillRect/>
          </a:stretch>
        </p:blipFill>
        <p:spPr>
          <a:xfrm>
            <a:off x="274738" y="1846063"/>
            <a:ext cx="1221725" cy="2064874"/>
          </a:xfrm>
          <a:prstGeom prst="rect">
            <a:avLst/>
          </a:prstGeom>
          <a:noFill/>
          <a:ln>
            <a:noFill/>
          </a:ln>
        </p:spPr>
      </p:pic>
      <p:pic>
        <p:nvPicPr>
          <p:cNvPr id="455" name="Google Shape;455;p47"/>
          <p:cNvPicPr preferRelativeResize="0"/>
          <p:nvPr/>
        </p:nvPicPr>
        <p:blipFill rotWithShape="1">
          <a:blip r:embed="rId4"/>
          <a:srcRect l="347" r="357"/>
          <a:stretch>
            <a:fillRect/>
          </a:stretch>
        </p:blipFill>
        <p:spPr>
          <a:xfrm flipH="1">
            <a:off x="7542920" y="1846063"/>
            <a:ext cx="1221725" cy="2064874"/>
          </a:xfrm>
          <a:prstGeom prst="rect">
            <a:avLst/>
          </a:prstGeom>
          <a:noFill/>
          <a:ln>
            <a:noFill/>
          </a:ln>
        </p:spPr>
      </p:pic>
      <p:sp>
        <p:nvSpPr>
          <p:cNvPr id="12" name="Google Shape;433;p45"/>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10</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453" name="Google Shape;453;p47"/>
          <p:cNvSpPr txBox="1">
            <a:spLocks noGrp="1"/>
          </p:cNvSpPr>
          <p:nvPr>
            <p:ph type="body" idx="1"/>
          </p:nvPr>
        </p:nvSpPr>
        <p:spPr>
          <a:xfrm>
            <a:off x="1170878" y="1784675"/>
            <a:ext cx="6802244" cy="2187649"/>
          </a:xfrm>
          <a:prstGeom prst="rect">
            <a:avLst/>
          </a:prstGeom>
        </p:spPr>
        <p:txBody>
          <a:bodyPr spcFirstLastPara="1" wrap="square" lIns="91425" tIns="91425" rIns="91425" bIns="91425" anchor="ctr" anchorCtr="0">
            <a:noAutofit/>
          </a:bodyPr>
          <a:lstStyle/>
          <a:p>
            <a:pPr marL="139700" indent="0" algn="just">
              <a:lnSpc>
                <a:spcPct val="107000"/>
              </a:lnSpc>
              <a:buNone/>
            </a:pPr>
            <a:r>
              <a:rPr lang="vi-VN" sz="1800">
                <a:solidFill>
                  <a:srgbClr val="1B1B1B"/>
                </a:solidFill>
                <a:effectLst/>
                <a:latin typeface="+mj-lt"/>
                <a:ea typeface="Times New Roman" panose="02020603050405020304" pitchFamily="18" charset="0"/>
                <a:cs typeface="Times New Roman" panose="02020603050405020304" pitchFamily="18" charset="0"/>
              </a:rPr>
              <a:t>Bạn chỉ cần nắm rõ API mà PDO cung cấp là có thể làm việc được với nhiều Hệ quản trị cơ sở dữ liệu khác nhau như MySQL, SQLite, PostgreSQL, Microsoft SQL Server,... và có thể dễ dàng chuyển đổi chúng.</a:t>
            </a:r>
            <a:endParaRPr lang="vi-VN" sz="1800">
              <a:effectLst/>
              <a:latin typeface="+mj-lt"/>
              <a:cs typeface="Times New Roman" panose="02020603050405020304" pitchFamily="18" charset="0"/>
            </a:endParaRPr>
          </a:p>
        </p:txBody>
      </p:sp>
    </p:spTree>
    <p:extLst>
      <p:ext uri="{BB962C8B-B14F-4D97-AF65-F5344CB8AC3E}">
        <p14:creationId xmlns:p14="http://schemas.microsoft.com/office/powerpoint/2010/main" val="386857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46" name="Google Shape;446;p47"/>
          <p:cNvGrpSpPr/>
          <p:nvPr/>
        </p:nvGrpSpPr>
        <p:grpSpPr>
          <a:xfrm>
            <a:off x="2942812" y="4335969"/>
            <a:ext cx="3258375" cy="396736"/>
            <a:chOff x="2942813" y="3976714"/>
            <a:chExt cx="3258375" cy="396736"/>
          </a:xfrm>
        </p:grpSpPr>
        <p:pic>
          <p:nvPicPr>
            <p:cNvPr id="447" name="Google Shape;447;p47"/>
            <p:cNvPicPr preferRelativeResize="0"/>
            <p:nvPr/>
          </p:nvPicPr>
          <p:blipFill>
            <a:blip r:embed="rId3"/>
            <a:stretch>
              <a:fillRect/>
            </a:stretch>
          </p:blipFill>
          <p:spPr>
            <a:xfrm>
              <a:off x="2942813" y="3976714"/>
              <a:ext cx="1669550" cy="396736"/>
            </a:xfrm>
            <a:prstGeom prst="rect">
              <a:avLst/>
            </a:prstGeom>
            <a:noFill/>
            <a:ln>
              <a:noFill/>
            </a:ln>
          </p:spPr>
        </p:pic>
        <p:pic>
          <p:nvPicPr>
            <p:cNvPr id="448" name="Google Shape;448;p47"/>
            <p:cNvPicPr preferRelativeResize="0"/>
            <p:nvPr/>
          </p:nvPicPr>
          <p:blipFill>
            <a:blip r:embed="rId3"/>
            <a:stretch>
              <a:fillRect/>
            </a:stretch>
          </p:blipFill>
          <p:spPr>
            <a:xfrm flipH="1">
              <a:off x="4531638" y="3976714"/>
              <a:ext cx="1669550" cy="396736"/>
            </a:xfrm>
            <a:prstGeom prst="rect">
              <a:avLst/>
            </a:prstGeom>
            <a:noFill/>
            <a:ln>
              <a:noFill/>
            </a:ln>
          </p:spPr>
        </p:pic>
      </p:grpSp>
      <p:grpSp>
        <p:nvGrpSpPr>
          <p:cNvPr id="449" name="Google Shape;449;p47"/>
          <p:cNvGrpSpPr/>
          <p:nvPr/>
        </p:nvGrpSpPr>
        <p:grpSpPr>
          <a:xfrm>
            <a:off x="2983175" y="391512"/>
            <a:ext cx="3258375" cy="396736"/>
            <a:chOff x="2961625" y="951764"/>
            <a:chExt cx="3258375" cy="396736"/>
          </a:xfrm>
        </p:grpSpPr>
        <p:pic>
          <p:nvPicPr>
            <p:cNvPr id="450" name="Google Shape;450;p47"/>
            <p:cNvPicPr preferRelativeResize="0"/>
            <p:nvPr/>
          </p:nvPicPr>
          <p:blipFill>
            <a:blip r:embed="rId3"/>
            <a:stretch>
              <a:fillRect/>
            </a:stretch>
          </p:blipFill>
          <p:spPr>
            <a:xfrm rot="10800000" flipH="1">
              <a:off x="2961625" y="951764"/>
              <a:ext cx="1669550" cy="396736"/>
            </a:xfrm>
            <a:prstGeom prst="rect">
              <a:avLst/>
            </a:prstGeom>
            <a:noFill/>
            <a:ln>
              <a:noFill/>
            </a:ln>
          </p:spPr>
        </p:pic>
        <p:pic>
          <p:nvPicPr>
            <p:cNvPr id="451" name="Google Shape;451;p47"/>
            <p:cNvPicPr preferRelativeResize="0"/>
            <p:nvPr/>
          </p:nvPicPr>
          <p:blipFill>
            <a:blip r:embed="rId3"/>
            <a:stretch>
              <a:fillRect/>
            </a:stretch>
          </p:blipFill>
          <p:spPr>
            <a:xfrm rot="10800000">
              <a:off x="4550450" y="951764"/>
              <a:ext cx="1669550" cy="396736"/>
            </a:xfrm>
            <a:prstGeom prst="rect">
              <a:avLst/>
            </a:prstGeom>
            <a:noFill/>
            <a:ln>
              <a:noFill/>
            </a:ln>
          </p:spPr>
        </p:pic>
      </p:grpSp>
      <p:sp>
        <p:nvSpPr>
          <p:cNvPr id="452" name="Google Shape;452;p47"/>
          <p:cNvSpPr txBox="1">
            <a:spLocks noGrp="1"/>
          </p:cNvSpPr>
          <p:nvPr>
            <p:ph type="title"/>
          </p:nvPr>
        </p:nvSpPr>
        <p:spPr>
          <a:xfrm>
            <a:off x="1022247" y="933081"/>
            <a:ext cx="7260955" cy="396737"/>
          </a:xfrm>
          <a:prstGeom prst="rect">
            <a:avLst/>
          </a:prstGeom>
        </p:spPr>
        <p:txBody>
          <a:bodyPr spcFirstLastPara="1" wrap="square" lIns="91425" tIns="91425" rIns="91425" bIns="91425" anchor="ctr" anchorCtr="0">
            <a:noAutofit/>
          </a:bodyPr>
          <a:lstStyle/>
          <a:p>
            <a:pPr>
              <a:lnSpc>
                <a:spcPct val="107000"/>
              </a:lnSpc>
              <a:spcAft>
                <a:spcPts val="800"/>
              </a:spcAft>
            </a:pP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2.1</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Giới thiệu PDO – PHP Data Objects</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54" name="Google Shape;454;p47"/>
          <p:cNvPicPr preferRelativeResize="0"/>
          <p:nvPr/>
        </p:nvPicPr>
        <p:blipFill rotWithShape="1">
          <a:blip r:embed="rId4"/>
          <a:srcRect l="347" r="357"/>
          <a:stretch>
            <a:fillRect/>
          </a:stretch>
        </p:blipFill>
        <p:spPr>
          <a:xfrm>
            <a:off x="274738" y="1846063"/>
            <a:ext cx="1221725" cy="2064874"/>
          </a:xfrm>
          <a:prstGeom prst="rect">
            <a:avLst/>
          </a:prstGeom>
          <a:noFill/>
          <a:ln>
            <a:noFill/>
          </a:ln>
        </p:spPr>
      </p:pic>
      <p:pic>
        <p:nvPicPr>
          <p:cNvPr id="455" name="Google Shape;455;p47"/>
          <p:cNvPicPr preferRelativeResize="0"/>
          <p:nvPr/>
        </p:nvPicPr>
        <p:blipFill rotWithShape="1">
          <a:blip r:embed="rId4"/>
          <a:srcRect l="347" r="357"/>
          <a:stretch>
            <a:fillRect/>
          </a:stretch>
        </p:blipFill>
        <p:spPr>
          <a:xfrm flipH="1">
            <a:off x="7542920" y="1846063"/>
            <a:ext cx="1221725" cy="2064874"/>
          </a:xfrm>
          <a:prstGeom prst="rect">
            <a:avLst/>
          </a:prstGeom>
          <a:noFill/>
          <a:ln>
            <a:noFill/>
          </a:ln>
        </p:spPr>
      </p:pic>
      <p:sp>
        <p:nvSpPr>
          <p:cNvPr id="453" name="Google Shape;453;p47"/>
          <p:cNvSpPr txBox="1">
            <a:spLocks noGrp="1"/>
          </p:cNvSpPr>
          <p:nvPr>
            <p:ph type="body" idx="1"/>
          </p:nvPr>
        </p:nvSpPr>
        <p:spPr>
          <a:xfrm>
            <a:off x="1170878" y="1784675"/>
            <a:ext cx="6802244" cy="2187649"/>
          </a:xfrm>
          <a:prstGeom prst="rect">
            <a:avLst/>
          </a:prstGeom>
        </p:spPr>
        <p:txBody>
          <a:bodyPr spcFirstLastPara="1" wrap="square" lIns="91425" tIns="91425" rIns="91425" bIns="91425" anchor="ctr" anchorCtr="0">
            <a:noAutofit/>
          </a:bodyPr>
          <a:lstStyle/>
          <a:p>
            <a:pPr marL="139700" indent="0" algn="just">
              <a:lnSpc>
                <a:spcPct val="107000"/>
              </a:lnSpc>
              <a:buNone/>
            </a:pPr>
            <a:r>
              <a:rPr lang="vi-VN" sz="1800">
                <a:solidFill>
                  <a:srgbClr val="1B1B1B"/>
                </a:solidFill>
                <a:effectLst/>
                <a:latin typeface="+mj-lt"/>
                <a:ea typeface="Times New Roman" panose="02020603050405020304" pitchFamily="18" charset="0"/>
                <a:cs typeface="Times New Roman" panose="02020603050405020304" pitchFamily="18" charset="0"/>
              </a:rPr>
              <a:t>Bạn chỉ cần nắm rõ API mà PDO cung cấp là có thể làm việc được với nhiều Hệ quản trị cơ sở dữ liệu khác nhau như MySQL, SQLite, PostgreSQL, Microsoft SQL Server,... và có thể dễ dàng chuyển đổi chúng.</a:t>
            </a:r>
            <a:endParaRPr lang="vi-VN" sz="1800">
              <a:effectLst/>
              <a:latin typeface="+mj-lt"/>
              <a:cs typeface="Times New Roman" panose="02020603050405020304" pitchFamily="18" charset="0"/>
            </a:endParaRPr>
          </a:p>
        </p:txBody>
      </p:sp>
      <p:sp>
        <p:nvSpPr>
          <p:cNvPr id="13" name="Google Shape;433;p45">
            <a:extLst>
              <a:ext uri="{FF2B5EF4-FFF2-40B4-BE49-F238E27FC236}">
                <a16:creationId xmlns:a16="http://schemas.microsoft.com/office/drawing/2014/main" id="{64EE961A-27E0-5082-DDEC-5E5F7F55F430}"/>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11</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254102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46" name="Google Shape;446;p47"/>
          <p:cNvGrpSpPr/>
          <p:nvPr/>
        </p:nvGrpSpPr>
        <p:grpSpPr>
          <a:xfrm>
            <a:off x="2942812" y="4335969"/>
            <a:ext cx="3258375" cy="396736"/>
            <a:chOff x="2942813" y="3976714"/>
            <a:chExt cx="3258375" cy="396736"/>
          </a:xfrm>
        </p:grpSpPr>
        <p:pic>
          <p:nvPicPr>
            <p:cNvPr id="447" name="Google Shape;447;p47"/>
            <p:cNvPicPr preferRelativeResize="0"/>
            <p:nvPr/>
          </p:nvPicPr>
          <p:blipFill>
            <a:blip r:embed="rId3"/>
            <a:stretch>
              <a:fillRect/>
            </a:stretch>
          </p:blipFill>
          <p:spPr>
            <a:xfrm>
              <a:off x="2942813" y="3976714"/>
              <a:ext cx="1669550" cy="396736"/>
            </a:xfrm>
            <a:prstGeom prst="rect">
              <a:avLst/>
            </a:prstGeom>
            <a:noFill/>
            <a:ln>
              <a:noFill/>
            </a:ln>
          </p:spPr>
        </p:pic>
        <p:pic>
          <p:nvPicPr>
            <p:cNvPr id="448" name="Google Shape;448;p47"/>
            <p:cNvPicPr preferRelativeResize="0"/>
            <p:nvPr/>
          </p:nvPicPr>
          <p:blipFill>
            <a:blip r:embed="rId3"/>
            <a:stretch>
              <a:fillRect/>
            </a:stretch>
          </p:blipFill>
          <p:spPr>
            <a:xfrm flipH="1">
              <a:off x="4531638" y="3976714"/>
              <a:ext cx="1669550" cy="396736"/>
            </a:xfrm>
            <a:prstGeom prst="rect">
              <a:avLst/>
            </a:prstGeom>
            <a:noFill/>
            <a:ln>
              <a:noFill/>
            </a:ln>
          </p:spPr>
        </p:pic>
      </p:grpSp>
      <p:grpSp>
        <p:nvGrpSpPr>
          <p:cNvPr id="449" name="Google Shape;449;p47"/>
          <p:cNvGrpSpPr/>
          <p:nvPr/>
        </p:nvGrpSpPr>
        <p:grpSpPr>
          <a:xfrm>
            <a:off x="2983175" y="391512"/>
            <a:ext cx="3258375" cy="396736"/>
            <a:chOff x="2961625" y="951764"/>
            <a:chExt cx="3258375" cy="396736"/>
          </a:xfrm>
        </p:grpSpPr>
        <p:pic>
          <p:nvPicPr>
            <p:cNvPr id="450" name="Google Shape;450;p47"/>
            <p:cNvPicPr preferRelativeResize="0"/>
            <p:nvPr/>
          </p:nvPicPr>
          <p:blipFill>
            <a:blip r:embed="rId3"/>
            <a:stretch>
              <a:fillRect/>
            </a:stretch>
          </p:blipFill>
          <p:spPr>
            <a:xfrm rot="10800000" flipH="1">
              <a:off x="2961625" y="951764"/>
              <a:ext cx="1669550" cy="396736"/>
            </a:xfrm>
            <a:prstGeom prst="rect">
              <a:avLst/>
            </a:prstGeom>
            <a:noFill/>
            <a:ln>
              <a:noFill/>
            </a:ln>
          </p:spPr>
        </p:pic>
        <p:pic>
          <p:nvPicPr>
            <p:cNvPr id="451" name="Google Shape;451;p47"/>
            <p:cNvPicPr preferRelativeResize="0"/>
            <p:nvPr/>
          </p:nvPicPr>
          <p:blipFill>
            <a:blip r:embed="rId3"/>
            <a:stretch>
              <a:fillRect/>
            </a:stretch>
          </p:blipFill>
          <p:spPr>
            <a:xfrm rot="10800000">
              <a:off x="4550450" y="951764"/>
              <a:ext cx="1669550" cy="396736"/>
            </a:xfrm>
            <a:prstGeom prst="rect">
              <a:avLst/>
            </a:prstGeom>
            <a:noFill/>
            <a:ln>
              <a:noFill/>
            </a:ln>
          </p:spPr>
        </p:pic>
      </p:grpSp>
      <p:sp>
        <p:nvSpPr>
          <p:cNvPr id="452" name="Google Shape;452;p47"/>
          <p:cNvSpPr txBox="1">
            <a:spLocks noGrp="1"/>
          </p:cNvSpPr>
          <p:nvPr>
            <p:ph type="title"/>
          </p:nvPr>
        </p:nvSpPr>
        <p:spPr>
          <a:xfrm>
            <a:off x="1022247" y="933081"/>
            <a:ext cx="7260955" cy="396737"/>
          </a:xfrm>
          <a:prstGeom prst="rect">
            <a:avLst/>
          </a:prstGeom>
        </p:spPr>
        <p:txBody>
          <a:bodyPr spcFirstLastPara="1" wrap="square" lIns="91425" tIns="91425" rIns="91425" bIns="91425" anchor="ctr" anchorCtr="0">
            <a:noAutofit/>
          </a:bodyPr>
          <a:lstStyle/>
          <a:p>
            <a:pPr>
              <a:lnSpc>
                <a:spcPct val="107000"/>
              </a:lnSpc>
              <a:spcAft>
                <a:spcPts val="800"/>
              </a:spcAft>
            </a:pP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2.1</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Giới thiệu PDO – PHP Data Objects</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54" name="Google Shape;454;p47"/>
          <p:cNvPicPr preferRelativeResize="0"/>
          <p:nvPr/>
        </p:nvPicPr>
        <p:blipFill rotWithShape="1">
          <a:blip r:embed="rId4"/>
          <a:srcRect l="347" r="357"/>
          <a:stretch>
            <a:fillRect/>
          </a:stretch>
        </p:blipFill>
        <p:spPr>
          <a:xfrm>
            <a:off x="274738" y="1846063"/>
            <a:ext cx="1221725" cy="2064874"/>
          </a:xfrm>
          <a:prstGeom prst="rect">
            <a:avLst/>
          </a:prstGeom>
          <a:noFill/>
          <a:ln>
            <a:noFill/>
          </a:ln>
        </p:spPr>
      </p:pic>
      <p:pic>
        <p:nvPicPr>
          <p:cNvPr id="455" name="Google Shape;455;p47"/>
          <p:cNvPicPr preferRelativeResize="0"/>
          <p:nvPr/>
        </p:nvPicPr>
        <p:blipFill rotWithShape="1">
          <a:blip r:embed="rId4"/>
          <a:srcRect l="347" r="357"/>
          <a:stretch>
            <a:fillRect/>
          </a:stretch>
        </p:blipFill>
        <p:spPr>
          <a:xfrm flipH="1">
            <a:off x="7542920" y="1846063"/>
            <a:ext cx="1221725" cy="2064874"/>
          </a:xfrm>
          <a:prstGeom prst="rect">
            <a:avLst/>
          </a:prstGeom>
          <a:noFill/>
          <a:ln>
            <a:noFill/>
          </a:ln>
        </p:spPr>
      </p:pic>
      <p:sp>
        <p:nvSpPr>
          <p:cNvPr id="453" name="Google Shape;453;p47"/>
          <p:cNvSpPr txBox="1">
            <a:spLocks noGrp="1"/>
          </p:cNvSpPr>
          <p:nvPr>
            <p:ph type="body" idx="1"/>
          </p:nvPr>
        </p:nvSpPr>
        <p:spPr>
          <a:xfrm>
            <a:off x="1130515" y="1352753"/>
            <a:ext cx="6802244" cy="493310"/>
          </a:xfrm>
          <a:prstGeom prst="rect">
            <a:avLst/>
          </a:prstGeom>
        </p:spPr>
        <p:txBody>
          <a:bodyPr spcFirstLastPara="1" wrap="square" lIns="91425" tIns="91425" rIns="91425" bIns="91425" anchor="ctr" anchorCtr="0">
            <a:noAutofit/>
          </a:bodyPr>
          <a:lstStyle/>
          <a:p>
            <a:pPr marL="139700" indent="0" algn="just">
              <a:lnSpc>
                <a:spcPct val="107000"/>
              </a:lnSpc>
              <a:buNone/>
            </a:pPr>
            <a:r>
              <a:rPr lang="vi-VN" sz="1800">
                <a:solidFill>
                  <a:srgbClr val="1B1B1B"/>
                </a:solidFill>
                <a:effectLst/>
                <a:latin typeface="+mj-lt"/>
                <a:ea typeface="Times New Roman" panose="02020603050405020304" pitchFamily="18" charset="0"/>
                <a:cs typeface="Times New Roman" panose="02020603050405020304" pitchFamily="18" charset="0"/>
              </a:rPr>
              <a:t>Các Hệ quản trị cơ sở dữ liệu (Database Management System) mà PDO hỗ trợ gồm có:</a:t>
            </a:r>
            <a:endParaRPr lang="vi-VN" sz="1800">
              <a:effectLst/>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id="{9E7FE1FE-20ED-E8B8-C82D-DBEE6BEBD78C}"/>
              </a:ext>
            </a:extLst>
          </p:cNvPr>
          <p:cNvPicPr>
            <a:picLocks noChangeAspect="1"/>
          </p:cNvPicPr>
          <p:nvPr/>
        </p:nvPicPr>
        <p:blipFill>
          <a:blip r:embed="rId5"/>
          <a:stretch>
            <a:fillRect/>
          </a:stretch>
        </p:blipFill>
        <p:spPr>
          <a:xfrm>
            <a:off x="1467604" y="1868998"/>
            <a:ext cx="6128065" cy="2438525"/>
          </a:xfrm>
          <a:prstGeom prst="rect">
            <a:avLst/>
          </a:prstGeom>
        </p:spPr>
      </p:pic>
      <p:sp>
        <p:nvSpPr>
          <p:cNvPr id="14" name="Google Shape;433;p45">
            <a:extLst>
              <a:ext uri="{FF2B5EF4-FFF2-40B4-BE49-F238E27FC236}">
                <a16:creationId xmlns:a16="http://schemas.microsoft.com/office/drawing/2014/main" id="{48DD5950-050C-5D71-B356-4E9DD13502D7}"/>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12</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2288715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46" name="Google Shape;446;p47"/>
          <p:cNvGrpSpPr/>
          <p:nvPr/>
        </p:nvGrpSpPr>
        <p:grpSpPr>
          <a:xfrm>
            <a:off x="2942812" y="4335969"/>
            <a:ext cx="3258375" cy="396736"/>
            <a:chOff x="2942813" y="3976714"/>
            <a:chExt cx="3258375" cy="396736"/>
          </a:xfrm>
        </p:grpSpPr>
        <p:pic>
          <p:nvPicPr>
            <p:cNvPr id="447" name="Google Shape;447;p47"/>
            <p:cNvPicPr preferRelativeResize="0"/>
            <p:nvPr/>
          </p:nvPicPr>
          <p:blipFill>
            <a:blip r:embed="rId3"/>
            <a:stretch>
              <a:fillRect/>
            </a:stretch>
          </p:blipFill>
          <p:spPr>
            <a:xfrm>
              <a:off x="2942813" y="3976714"/>
              <a:ext cx="1669550" cy="396736"/>
            </a:xfrm>
            <a:prstGeom prst="rect">
              <a:avLst/>
            </a:prstGeom>
            <a:noFill/>
            <a:ln>
              <a:noFill/>
            </a:ln>
          </p:spPr>
        </p:pic>
        <p:pic>
          <p:nvPicPr>
            <p:cNvPr id="448" name="Google Shape;448;p47"/>
            <p:cNvPicPr preferRelativeResize="0"/>
            <p:nvPr/>
          </p:nvPicPr>
          <p:blipFill>
            <a:blip r:embed="rId3"/>
            <a:stretch>
              <a:fillRect/>
            </a:stretch>
          </p:blipFill>
          <p:spPr>
            <a:xfrm flipH="1">
              <a:off x="4531638" y="3976714"/>
              <a:ext cx="1669550" cy="396736"/>
            </a:xfrm>
            <a:prstGeom prst="rect">
              <a:avLst/>
            </a:prstGeom>
            <a:noFill/>
            <a:ln>
              <a:noFill/>
            </a:ln>
          </p:spPr>
        </p:pic>
      </p:grpSp>
      <p:grpSp>
        <p:nvGrpSpPr>
          <p:cNvPr id="449" name="Google Shape;449;p47"/>
          <p:cNvGrpSpPr/>
          <p:nvPr/>
        </p:nvGrpSpPr>
        <p:grpSpPr>
          <a:xfrm>
            <a:off x="2983175" y="391512"/>
            <a:ext cx="3258375" cy="396736"/>
            <a:chOff x="2961625" y="951764"/>
            <a:chExt cx="3258375" cy="396736"/>
          </a:xfrm>
        </p:grpSpPr>
        <p:pic>
          <p:nvPicPr>
            <p:cNvPr id="450" name="Google Shape;450;p47"/>
            <p:cNvPicPr preferRelativeResize="0"/>
            <p:nvPr/>
          </p:nvPicPr>
          <p:blipFill>
            <a:blip r:embed="rId3"/>
            <a:stretch>
              <a:fillRect/>
            </a:stretch>
          </p:blipFill>
          <p:spPr>
            <a:xfrm rot="10800000" flipH="1">
              <a:off x="2961625" y="951764"/>
              <a:ext cx="1669550" cy="396736"/>
            </a:xfrm>
            <a:prstGeom prst="rect">
              <a:avLst/>
            </a:prstGeom>
            <a:noFill/>
            <a:ln>
              <a:noFill/>
            </a:ln>
          </p:spPr>
        </p:pic>
        <p:pic>
          <p:nvPicPr>
            <p:cNvPr id="451" name="Google Shape;451;p47"/>
            <p:cNvPicPr preferRelativeResize="0"/>
            <p:nvPr/>
          </p:nvPicPr>
          <p:blipFill>
            <a:blip r:embed="rId3"/>
            <a:stretch>
              <a:fillRect/>
            </a:stretch>
          </p:blipFill>
          <p:spPr>
            <a:xfrm rot="10800000">
              <a:off x="4550450" y="951764"/>
              <a:ext cx="1669550" cy="396736"/>
            </a:xfrm>
            <a:prstGeom prst="rect">
              <a:avLst/>
            </a:prstGeom>
            <a:noFill/>
            <a:ln>
              <a:noFill/>
            </a:ln>
          </p:spPr>
        </p:pic>
      </p:grpSp>
      <p:sp>
        <p:nvSpPr>
          <p:cNvPr id="452" name="Google Shape;452;p47"/>
          <p:cNvSpPr txBox="1">
            <a:spLocks noGrp="1"/>
          </p:cNvSpPr>
          <p:nvPr>
            <p:ph type="title"/>
          </p:nvPr>
        </p:nvSpPr>
        <p:spPr>
          <a:xfrm>
            <a:off x="1022247" y="933081"/>
            <a:ext cx="7260955" cy="396737"/>
          </a:xfrm>
          <a:prstGeom prst="rect">
            <a:avLst/>
          </a:prstGeom>
        </p:spPr>
        <p:txBody>
          <a:bodyPr spcFirstLastPara="1" wrap="square" lIns="91425" tIns="91425" rIns="91425" bIns="91425" anchor="ctr" anchorCtr="0">
            <a:noAutofit/>
          </a:bodyPr>
          <a:lstStyle/>
          <a:p>
            <a:pPr>
              <a:lnSpc>
                <a:spcPct val="107000"/>
              </a:lnSpc>
              <a:spcAft>
                <a:spcPts val="800"/>
              </a:spcAft>
            </a:pP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2.2</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 nối cơ sở dữ liệu</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54" name="Google Shape;454;p47"/>
          <p:cNvPicPr preferRelativeResize="0"/>
          <p:nvPr/>
        </p:nvPicPr>
        <p:blipFill rotWithShape="1">
          <a:blip r:embed="rId4"/>
          <a:srcRect l="347" r="357"/>
          <a:stretch>
            <a:fillRect/>
          </a:stretch>
        </p:blipFill>
        <p:spPr>
          <a:xfrm>
            <a:off x="274738" y="1846063"/>
            <a:ext cx="1221725" cy="2064874"/>
          </a:xfrm>
          <a:prstGeom prst="rect">
            <a:avLst/>
          </a:prstGeom>
          <a:noFill/>
          <a:ln>
            <a:noFill/>
          </a:ln>
        </p:spPr>
      </p:pic>
      <p:pic>
        <p:nvPicPr>
          <p:cNvPr id="455" name="Google Shape;455;p47"/>
          <p:cNvPicPr preferRelativeResize="0"/>
          <p:nvPr/>
        </p:nvPicPr>
        <p:blipFill rotWithShape="1">
          <a:blip r:embed="rId4"/>
          <a:srcRect l="347" r="357"/>
          <a:stretch>
            <a:fillRect/>
          </a:stretch>
        </p:blipFill>
        <p:spPr>
          <a:xfrm flipH="1">
            <a:off x="7542920" y="1846063"/>
            <a:ext cx="1221725" cy="2064874"/>
          </a:xfrm>
          <a:prstGeom prst="rect">
            <a:avLst/>
          </a:prstGeom>
          <a:noFill/>
          <a:ln>
            <a:noFill/>
          </a:ln>
        </p:spPr>
      </p:pic>
      <p:sp>
        <p:nvSpPr>
          <p:cNvPr id="453" name="Google Shape;453;p47"/>
          <p:cNvSpPr txBox="1">
            <a:spLocks noGrp="1"/>
          </p:cNvSpPr>
          <p:nvPr>
            <p:ph type="body" idx="1"/>
          </p:nvPr>
        </p:nvSpPr>
        <p:spPr>
          <a:xfrm>
            <a:off x="1170878" y="1474650"/>
            <a:ext cx="6802244" cy="1361481"/>
          </a:xfrm>
          <a:prstGeom prst="rect">
            <a:avLst/>
          </a:prstGeom>
        </p:spPr>
        <p:txBody>
          <a:bodyPr spcFirstLastPara="1" wrap="square" lIns="91425" tIns="91425" rIns="91425" bIns="91425" anchor="ctr" anchorCtr="0">
            <a:noAutofit/>
          </a:bodyPr>
          <a:lstStyle/>
          <a:p>
            <a:pPr marL="139700" indent="0" algn="just">
              <a:lnSpc>
                <a:spcPct val="107000"/>
              </a:lnSpc>
              <a:buNone/>
            </a:pPr>
            <a:r>
              <a:rPr lang="vi-VN" sz="1800">
                <a:solidFill>
                  <a:srgbClr val="1B1B1B"/>
                </a:solidFill>
                <a:effectLst/>
                <a:latin typeface="+mj-lt"/>
                <a:ea typeface="Times New Roman" panose="02020603050405020304" pitchFamily="18" charset="0"/>
                <a:cs typeface="Times New Roman" panose="02020603050405020304" pitchFamily="18" charset="0"/>
              </a:rPr>
              <a:t>Mỗi DBMS sẽ có các phương thức kết nối khác nhau (có loại cần Username, Password, đường dẫn đới Database, Port, có loại không). Connection String của các DBMS phổ biến hầu hết đều có dạng như sau:</a:t>
            </a:r>
            <a:endParaRPr lang="vi-VN" sz="1800">
              <a:effectLst/>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id="{D4B3C7C3-A4C1-7735-33FD-741492C196E9}"/>
              </a:ext>
            </a:extLst>
          </p:cNvPr>
          <p:cNvPicPr>
            <a:picLocks noChangeAspect="1"/>
          </p:cNvPicPr>
          <p:nvPr/>
        </p:nvPicPr>
        <p:blipFill>
          <a:blip r:embed="rId5"/>
          <a:stretch>
            <a:fillRect/>
          </a:stretch>
        </p:blipFill>
        <p:spPr>
          <a:xfrm>
            <a:off x="1437641" y="2980963"/>
            <a:ext cx="6268718" cy="702213"/>
          </a:xfrm>
          <a:prstGeom prst="rect">
            <a:avLst/>
          </a:prstGeom>
        </p:spPr>
      </p:pic>
      <p:sp>
        <p:nvSpPr>
          <p:cNvPr id="14" name="Google Shape;433;p45">
            <a:extLst>
              <a:ext uri="{FF2B5EF4-FFF2-40B4-BE49-F238E27FC236}">
                <a16:creationId xmlns:a16="http://schemas.microsoft.com/office/drawing/2014/main" id="{37E323A2-3495-71CD-7D09-35431C1BBFCA}"/>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13</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960548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46" name="Google Shape;446;p47"/>
          <p:cNvGrpSpPr/>
          <p:nvPr/>
        </p:nvGrpSpPr>
        <p:grpSpPr>
          <a:xfrm>
            <a:off x="2942812" y="4335969"/>
            <a:ext cx="3258375" cy="396736"/>
            <a:chOff x="2942813" y="3976714"/>
            <a:chExt cx="3258375" cy="396736"/>
          </a:xfrm>
        </p:grpSpPr>
        <p:pic>
          <p:nvPicPr>
            <p:cNvPr id="447" name="Google Shape;447;p47"/>
            <p:cNvPicPr preferRelativeResize="0"/>
            <p:nvPr/>
          </p:nvPicPr>
          <p:blipFill>
            <a:blip r:embed="rId3"/>
            <a:stretch>
              <a:fillRect/>
            </a:stretch>
          </p:blipFill>
          <p:spPr>
            <a:xfrm>
              <a:off x="2942813" y="3976714"/>
              <a:ext cx="1669550" cy="396736"/>
            </a:xfrm>
            <a:prstGeom prst="rect">
              <a:avLst/>
            </a:prstGeom>
            <a:noFill/>
            <a:ln>
              <a:noFill/>
            </a:ln>
          </p:spPr>
        </p:pic>
        <p:pic>
          <p:nvPicPr>
            <p:cNvPr id="448" name="Google Shape;448;p47"/>
            <p:cNvPicPr preferRelativeResize="0"/>
            <p:nvPr/>
          </p:nvPicPr>
          <p:blipFill>
            <a:blip r:embed="rId3"/>
            <a:stretch>
              <a:fillRect/>
            </a:stretch>
          </p:blipFill>
          <p:spPr>
            <a:xfrm flipH="1">
              <a:off x="4531638" y="3976714"/>
              <a:ext cx="1669550" cy="396736"/>
            </a:xfrm>
            <a:prstGeom prst="rect">
              <a:avLst/>
            </a:prstGeom>
            <a:noFill/>
            <a:ln>
              <a:noFill/>
            </a:ln>
          </p:spPr>
        </p:pic>
      </p:grpSp>
      <p:grpSp>
        <p:nvGrpSpPr>
          <p:cNvPr id="449" name="Google Shape;449;p47"/>
          <p:cNvGrpSpPr/>
          <p:nvPr/>
        </p:nvGrpSpPr>
        <p:grpSpPr>
          <a:xfrm>
            <a:off x="2983175" y="391512"/>
            <a:ext cx="3258375" cy="396736"/>
            <a:chOff x="2961625" y="951764"/>
            <a:chExt cx="3258375" cy="396736"/>
          </a:xfrm>
        </p:grpSpPr>
        <p:pic>
          <p:nvPicPr>
            <p:cNvPr id="450" name="Google Shape;450;p47"/>
            <p:cNvPicPr preferRelativeResize="0"/>
            <p:nvPr/>
          </p:nvPicPr>
          <p:blipFill>
            <a:blip r:embed="rId3"/>
            <a:stretch>
              <a:fillRect/>
            </a:stretch>
          </p:blipFill>
          <p:spPr>
            <a:xfrm rot="10800000" flipH="1">
              <a:off x="2961625" y="951764"/>
              <a:ext cx="1669550" cy="396736"/>
            </a:xfrm>
            <a:prstGeom prst="rect">
              <a:avLst/>
            </a:prstGeom>
            <a:noFill/>
            <a:ln>
              <a:noFill/>
            </a:ln>
          </p:spPr>
        </p:pic>
        <p:pic>
          <p:nvPicPr>
            <p:cNvPr id="451" name="Google Shape;451;p47"/>
            <p:cNvPicPr preferRelativeResize="0"/>
            <p:nvPr/>
          </p:nvPicPr>
          <p:blipFill>
            <a:blip r:embed="rId3"/>
            <a:stretch>
              <a:fillRect/>
            </a:stretch>
          </p:blipFill>
          <p:spPr>
            <a:xfrm rot="10800000">
              <a:off x="4550450" y="951764"/>
              <a:ext cx="1669550" cy="396736"/>
            </a:xfrm>
            <a:prstGeom prst="rect">
              <a:avLst/>
            </a:prstGeom>
            <a:noFill/>
            <a:ln>
              <a:noFill/>
            </a:ln>
          </p:spPr>
        </p:pic>
      </p:grpSp>
      <p:sp>
        <p:nvSpPr>
          <p:cNvPr id="452" name="Google Shape;452;p47"/>
          <p:cNvSpPr txBox="1">
            <a:spLocks noGrp="1"/>
          </p:cNvSpPr>
          <p:nvPr>
            <p:ph type="title"/>
          </p:nvPr>
        </p:nvSpPr>
        <p:spPr>
          <a:xfrm>
            <a:off x="1022247" y="933081"/>
            <a:ext cx="7260955" cy="396737"/>
          </a:xfrm>
          <a:prstGeom prst="rect">
            <a:avLst/>
          </a:prstGeom>
        </p:spPr>
        <p:txBody>
          <a:bodyPr spcFirstLastPara="1" wrap="square" lIns="91425" tIns="91425" rIns="91425" bIns="91425" anchor="ctr" anchorCtr="0">
            <a:noAutofit/>
          </a:bodyPr>
          <a:lstStyle/>
          <a:p>
            <a:pPr>
              <a:lnSpc>
                <a:spcPct val="107000"/>
              </a:lnSpc>
              <a:spcAft>
                <a:spcPts val="800"/>
              </a:spcAft>
            </a:pP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2.2</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 nối cơ sở dữ liệu</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54" name="Google Shape;454;p47"/>
          <p:cNvPicPr preferRelativeResize="0"/>
          <p:nvPr/>
        </p:nvPicPr>
        <p:blipFill rotWithShape="1">
          <a:blip r:embed="rId4"/>
          <a:srcRect l="347" r="357"/>
          <a:stretch>
            <a:fillRect/>
          </a:stretch>
        </p:blipFill>
        <p:spPr>
          <a:xfrm>
            <a:off x="274738" y="1846063"/>
            <a:ext cx="1221725" cy="2064874"/>
          </a:xfrm>
          <a:prstGeom prst="rect">
            <a:avLst/>
          </a:prstGeom>
          <a:noFill/>
          <a:ln>
            <a:noFill/>
          </a:ln>
        </p:spPr>
      </p:pic>
      <p:pic>
        <p:nvPicPr>
          <p:cNvPr id="455" name="Google Shape;455;p47"/>
          <p:cNvPicPr preferRelativeResize="0"/>
          <p:nvPr/>
        </p:nvPicPr>
        <p:blipFill rotWithShape="1">
          <a:blip r:embed="rId4"/>
          <a:srcRect l="347" r="357"/>
          <a:stretch>
            <a:fillRect/>
          </a:stretch>
        </p:blipFill>
        <p:spPr>
          <a:xfrm flipH="1">
            <a:off x="7542920" y="1846063"/>
            <a:ext cx="1221725" cy="2064874"/>
          </a:xfrm>
          <a:prstGeom prst="rect">
            <a:avLst/>
          </a:prstGeom>
          <a:noFill/>
          <a:ln>
            <a:noFill/>
          </a:ln>
        </p:spPr>
      </p:pic>
      <p:sp>
        <p:nvSpPr>
          <p:cNvPr id="453" name="Google Shape;453;p47"/>
          <p:cNvSpPr txBox="1">
            <a:spLocks noGrp="1"/>
          </p:cNvSpPr>
          <p:nvPr>
            <p:ph type="body" idx="1"/>
          </p:nvPr>
        </p:nvSpPr>
        <p:spPr>
          <a:xfrm>
            <a:off x="1170878" y="1474650"/>
            <a:ext cx="6802244" cy="1361481"/>
          </a:xfrm>
          <a:prstGeom prst="rect">
            <a:avLst/>
          </a:prstGeom>
        </p:spPr>
        <p:txBody>
          <a:bodyPr spcFirstLastPara="1" wrap="square" lIns="91425" tIns="91425" rIns="91425" bIns="91425" anchor="ctr" anchorCtr="0">
            <a:noAutofit/>
          </a:bodyPr>
          <a:lstStyle/>
          <a:p>
            <a:pPr marL="139700" indent="0" algn="just">
              <a:lnSpc>
                <a:spcPct val="107000"/>
              </a:lnSpc>
              <a:buNone/>
            </a:pPr>
            <a:r>
              <a:rPr lang="en-US" sz="1800">
                <a:solidFill>
                  <a:srgbClr val="1B1B1B"/>
                </a:solidFill>
                <a:latin typeface="+mj-lt"/>
                <a:ea typeface="Times New Roman" panose="02020603050405020304" pitchFamily="18" charset="0"/>
                <a:cs typeface="Times New Roman" panose="02020603050405020304" pitchFamily="18" charset="0"/>
              </a:rPr>
              <a:t>     </a:t>
            </a:r>
            <a:r>
              <a:rPr lang="vi-VN" sz="1800">
                <a:solidFill>
                  <a:srgbClr val="1B1B1B"/>
                </a:solidFill>
                <a:effectLst/>
                <a:latin typeface="+mj-lt"/>
                <a:ea typeface="Times New Roman" panose="02020603050405020304" pitchFamily="18" charset="0"/>
                <a:cs typeface="Times New Roman" panose="02020603050405020304" pitchFamily="18" charset="0"/>
              </a:rPr>
              <a:t>Với mysql là tên của DBMS, localhost có ý nghĩa database được đặt trên cùng server, izlearn là tên của database. $username và $password là 2 biến chứa thông tin xác thực.</a:t>
            </a:r>
            <a:r>
              <a:rPr lang="en-US" sz="1800">
                <a:latin typeface="+mj-lt"/>
                <a:ea typeface="Times New Roman" panose="02020603050405020304" pitchFamily="18" charset="0"/>
                <a:cs typeface="Times New Roman" panose="02020603050405020304" pitchFamily="18" charset="0"/>
              </a:rPr>
              <a:t> </a:t>
            </a:r>
            <a:r>
              <a:rPr lang="vi-VN" sz="1800">
                <a:solidFill>
                  <a:srgbClr val="1B1B1B"/>
                </a:solidFill>
                <a:effectLst/>
                <a:latin typeface="+mj-lt"/>
                <a:ea typeface="Times New Roman" panose="02020603050405020304" pitchFamily="18" charset="0"/>
                <a:cs typeface="Times New Roman" panose="02020603050405020304" pitchFamily="18" charset="0"/>
              </a:rPr>
              <a:t>Đối với SQLite, DBMS này không có cơ chế xác thực bằng Username và Password mà chỉ đơn giản là đường dẫn tới file dữ liệu:</a:t>
            </a:r>
            <a:endParaRPr lang="vi-VN" sz="1800">
              <a:effectLst/>
              <a:latin typeface="+mj-lt"/>
              <a:cs typeface="Times New Roman" panose="02020603050405020304" pitchFamily="18" charset="0"/>
            </a:endParaRPr>
          </a:p>
        </p:txBody>
      </p:sp>
      <p:pic>
        <p:nvPicPr>
          <p:cNvPr id="4" name="Picture 3">
            <a:extLst>
              <a:ext uri="{FF2B5EF4-FFF2-40B4-BE49-F238E27FC236}">
                <a16:creationId xmlns:a16="http://schemas.microsoft.com/office/drawing/2014/main" id="{B6763A58-7F6B-1863-FBBB-74F4A84D0A97}"/>
              </a:ext>
            </a:extLst>
          </p:cNvPr>
          <p:cNvPicPr>
            <a:picLocks noChangeAspect="1"/>
          </p:cNvPicPr>
          <p:nvPr/>
        </p:nvPicPr>
        <p:blipFill>
          <a:blip r:embed="rId5"/>
          <a:stretch>
            <a:fillRect/>
          </a:stretch>
        </p:blipFill>
        <p:spPr>
          <a:xfrm>
            <a:off x="1496463" y="3232979"/>
            <a:ext cx="6461852" cy="706141"/>
          </a:xfrm>
          <a:prstGeom prst="rect">
            <a:avLst/>
          </a:prstGeom>
        </p:spPr>
      </p:pic>
      <p:sp>
        <p:nvSpPr>
          <p:cNvPr id="14" name="Google Shape;433;p45">
            <a:extLst>
              <a:ext uri="{FF2B5EF4-FFF2-40B4-BE49-F238E27FC236}">
                <a16:creationId xmlns:a16="http://schemas.microsoft.com/office/drawing/2014/main" id="{564C90F8-DC26-3C50-2B78-450C1CC01D94}"/>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14</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2598929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10" name="Google Shape;452;p47">
            <a:extLst>
              <a:ext uri="{FF2B5EF4-FFF2-40B4-BE49-F238E27FC236}">
                <a16:creationId xmlns:a16="http://schemas.microsoft.com/office/drawing/2014/main" id="{66DE2129-58F7-39F2-97CC-D68D9EB00CB6}"/>
              </a:ext>
            </a:extLst>
          </p:cNvPr>
          <p:cNvSpPr txBox="1">
            <a:spLocks/>
          </p:cNvSpPr>
          <p:nvPr/>
        </p:nvSpPr>
        <p:spPr>
          <a:xfrm>
            <a:off x="997597" y="458270"/>
            <a:ext cx="7260955" cy="396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000"/>
              <a:buFont typeface="Aref Ruqaa" panose="02000503000000000000"/>
              <a:buNone/>
              <a:defRPr sz="2000" b="0" i="0" u="none" strike="noStrike" cap="none">
                <a:solidFill>
                  <a:schemeClr val="dk2"/>
                </a:solidFill>
                <a:latin typeface="Aref Ruqaa" panose="02000503000000000000"/>
                <a:ea typeface="Aref Ruqaa" panose="02000503000000000000"/>
                <a:cs typeface="Aref Ruqaa" panose="02000503000000000000"/>
                <a:sym typeface="Aref Ruqaa" panose="02000503000000000000"/>
              </a:defRPr>
            </a:lvl1pPr>
            <a:lvl2pPr marR="0" lvl="1"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nSpc>
                <a:spcPct val="107000"/>
              </a:lnSpc>
              <a:spcAft>
                <a:spcPts val="800"/>
              </a:spcAft>
            </a:pPr>
            <a:r>
              <a:rPr lang="vi-VN" sz="30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3000">
                <a:solidFill>
                  <a:schemeClr val="tx1"/>
                </a:solidFill>
                <a:latin typeface="Times New Roman" panose="02020603050405020304" pitchFamily="18" charset="0"/>
                <a:ea typeface="Calibri" panose="020F0502020204030204" pitchFamily="34" charset="0"/>
                <a:cs typeface="Times New Roman" panose="02020603050405020304" pitchFamily="18" charset="0"/>
              </a:rPr>
              <a:t>2</a:t>
            </a:r>
            <a:r>
              <a:rPr lang="vi-VN" sz="30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sz="3000">
                <a:solidFill>
                  <a:schemeClr val="tx1"/>
                </a:solidFill>
                <a:latin typeface="Times New Roman" panose="02020603050405020304" pitchFamily="18" charset="0"/>
                <a:ea typeface="Calibri" panose="020F0502020204030204" pitchFamily="34" charset="0"/>
                <a:cs typeface="Times New Roman" panose="02020603050405020304" pitchFamily="18" charset="0"/>
              </a:rPr>
              <a:t>3.</a:t>
            </a:r>
            <a:r>
              <a:rPr lang="vi-VN" sz="30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300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Insert và Update dữ liệu</a:t>
            </a:r>
            <a:r>
              <a:rPr lang="vi-VN" sz="30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3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535" name="Google Shape;535;p52"/>
          <p:cNvSpPr txBox="1">
            <a:spLocks noGrp="1"/>
          </p:cNvSpPr>
          <p:nvPr>
            <p:ph type="title"/>
          </p:nvPr>
        </p:nvSpPr>
        <p:spPr>
          <a:xfrm>
            <a:off x="904557" y="1357262"/>
            <a:ext cx="7447037" cy="3037585"/>
          </a:xfrm>
          <a:prstGeom prst="rect">
            <a:avLst/>
          </a:prstGeom>
        </p:spPr>
        <p:txBody>
          <a:bodyPr spcFirstLastPara="1" wrap="square" lIns="91425" tIns="91425" rIns="91425" bIns="91425" anchor="ctr" anchorCtr="0">
            <a:noAutofit/>
          </a:bodyPr>
          <a:lstStyle/>
          <a:p>
            <a:pPr algn="l">
              <a:lnSpc>
                <a:spcPct val="150000"/>
              </a:lnSpc>
            </a:pPr>
            <a:r>
              <a:rPr lang="vi-VN" sz="1800">
                <a:solidFill>
                  <a:srgbClr val="1B1B1B"/>
                </a:solidFill>
                <a:effectLst/>
                <a:latin typeface="+mj-lt"/>
                <a:ea typeface="Times New Roman" panose="02020603050405020304" pitchFamily="18" charset="0"/>
                <a:cs typeface="Times New Roman" panose="02020603050405020304" pitchFamily="18" charset="0"/>
              </a:rPr>
              <a:t>Thêm mới (insert) và cập nhật (update) dữ liệu là những hoạt động cơ bản khi thao tác với database. Với PDO, mỗi hoạt động insert hay update được thực hiện qua 3 quá trình sử dụng cơ chế Prepared Statement</a:t>
            </a:r>
            <a:br>
              <a:rPr lang="vi-VN" sz="1800">
                <a:effectLst/>
                <a:latin typeface="+mj-lt"/>
                <a:cs typeface="Times New Roman" panose="02020603050405020304" pitchFamily="18" charset="0"/>
              </a:rPr>
            </a:br>
            <a:r>
              <a:rPr lang="en-US" sz="1800">
                <a:effectLst/>
                <a:latin typeface="+mj-lt"/>
                <a:cs typeface="Times New Roman" panose="02020603050405020304" pitchFamily="18" charset="0"/>
              </a:rPr>
              <a:t>	-     </a:t>
            </a:r>
            <a:r>
              <a:rPr lang="vi-VN" sz="1800">
                <a:solidFill>
                  <a:srgbClr val="1B1B1B"/>
                </a:solidFill>
                <a:effectLst/>
                <a:latin typeface="+mj-lt"/>
                <a:ea typeface="Times New Roman" panose="02020603050405020304" pitchFamily="18" charset="0"/>
                <a:cs typeface="Times New Roman" panose="02020603050405020304" pitchFamily="18" charset="0"/>
              </a:rPr>
              <a:t>Prepare statement: Chuẩn bị một câu lệnh SQL làm khung/mẫu </a:t>
            </a:r>
            <a:r>
              <a:rPr lang="en-US" sz="1800">
                <a:solidFill>
                  <a:srgbClr val="1B1B1B"/>
                </a:solidFill>
                <a:effectLst/>
                <a:latin typeface="+mj-lt"/>
                <a:ea typeface="Times New Roman" panose="02020603050405020304" pitchFamily="18" charset="0"/>
                <a:cs typeface="Times New Roman" panose="02020603050405020304" pitchFamily="18" charset="0"/>
              </a:rPr>
              <a:t>	</a:t>
            </a:r>
            <a:r>
              <a:rPr lang="vi-VN" sz="1800">
                <a:solidFill>
                  <a:srgbClr val="1B1B1B"/>
                </a:solidFill>
                <a:effectLst/>
                <a:latin typeface="+mj-lt"/>
                <a:ea typeface="Times New Roman" panose="02020603050405020304" pitchFamily="18" charset="0"/>
                <a:cs typeface="Times New Roman" panose="02020603050405020304" pitchFamily="18" charset="0"/>
              </a:rPr>
              <a:t>được gọi là Prepared Statement với các Placeholder (có thể hiểu </a:t>
            </a:r>
            <a:r>
              <a:rPr lang="en-US" sz="1800">
                <a:solidFill>
                  <a:srgbClr val="1B1B1B"/>
                </a:solidFill>
                <a:effectLst/>
                <a:latin typeface="+mj-lt"/>
                <a:ea typeface="Times New Roman" panose="02020603050405020304" pitchFamily="18" charset="0"/>
                <a:cs typeface="Times New Roman" panose="02020603050405020304" pitchFamily="18" charset="0"/>
              </a:rPr>
              <a:t>	</a:t>
            </a:r>
            <a:r>
              <a:rPr lang="vi-VN" sz="1800">
                <a:solidFill>
                  <a:srgbClr val="1B1B1B"/>
                </a:solidFill>
                <a:effectLst/>
                <a:latin typeface="+mj-lt"/>
                <a:ea typeface="Times New Roman" panose="02020603050405020304" pitchFamily="18" charset="0"/>
                <a:cs typeface="Times New Roman" panose="02020603050405020304" pitchFamily="18" charset="0"/>
              </a:rPr>
              <a:t>placeholder đóng vai trò như tham số của các phương thức khi bạn </a:t>
            </a:r>
            <a:r>
              <a:rPr lang="en-US" sz="1800">
                <a:solidFill>
                  <a:srgbClr val="1B1B1B"/>
                </a:solidFill>
                <a:effectLst/>
                <a:latin typeface="+mj-lt"/>
                <a:ea typeface="Times New Roman" panose="02020603050405020304" pitchFamily="18" charset="0"/>
                <a:cs typeface="Times New Roman" panose="02020603050405020304" pitchFamily="18" charset="0"/>
              </a:rPr>
              <a:t>	</a:t>
            </a:r>
            <a:r>
              <a:rPr lang="vi-VN" sz="1800">
                <a:solidFill>
                  <a:srgbClr val="1B1B1B"/>
                </a:solidFill>
                <a:effectLst/>
                <a:latin typeface="+mj-lt"/>
                <a:ea typeface="Times New Roman" panose="02020603050405020304" pitchFamily="18" charset="0"/>
                <a:cs typeface="Times New Roman" panose="02020603050405020304" pitchFamily="18" charset="0"/>
              </a:rPr>
              <a:t>khai báo hàm)</a:t>
            </a:r>
            <a:br>
              <a:rPr lang="vi-VN" sz="1800">
                <a:effectLst/>
                <a:latin typeface="+mj-lt"/>
                <a:cs typeface="Times New Roman" panose="02020603050405020304" pitchFamily="18" charset="0"/>
              </a:rPr>
            </a:br>
            <a:r>
              <a:rPr lang="en-US" sz="1800">
                <a:effectLst/>
                <a:latin typeface="+mj-lt"/>
                <a:cs typeface="Times New Roman" panose="02020603050405020304" pitchFamily="18" charset="0"/>
              </a:rPr>
              <a:t>	-     </a:t>
            </a:r>
            <a:r>
              <a:rPr lang="vi-VN" sz="1800">
                <a:solidFill>
                  <a:srgbClr val="1B1B1B"/>
                </a:solidFill>
                <a:effectLst/>
                <a:latin typeface="+mj-lt"/>
                <a:ea typeface="Times New Roman" panose="02020603050405020304" pitchFamily="18" charset="0"/>
                <a:cs typeface="Times New Roman" panose="02020603050405020304" pitchFamily="18" charset="0"/>
              </a:rPr>
              <a:t>Bind params: Gắn giá trị thực vào các placeholder (tương tự như </a:t>
            </a:r>
            <a:r>
              <a:rPr lang="en-US" sz="1800">
                <a:solidFill>
                  <a:srgbClr val="1B1B1B"/>
                </a:solidFill>
                <a:effectLst/>
                <a:latin typeface="+mj-lt"/>
                <a:ea typeface="Times New Roman" panose="02020603050405020304" pitchFamily="18" charset="0"/>
                <a:cs typeface="Times New Roman" panose="02020603050405020304" pitchFamily="18" charset="0"/>
              </a:rPr>
              <a:t>	</a:t>
            </a:r>
            <a:r>
              <a:rPr lang="vi-VN" sz="1800">
                <a:solidFill>
                  <a:srgbClr val="1B1B1B"/>
                </a:solidFill>
                <a:effectLst/>
                <a:latin typeface="+mj-lt"/>
                <a:ea typeface="Times New Roman" panose="02020603050405020304" pitchFamily="18" charset="0"/>
                <a:cs typeface="Times New Roman" panose="02020603050405020304" pitchFamily="18" charset="0"/>
              </a:rPr>
              <a:t>khi bạn truyền giá trị vào các tham số của phương thức)</a:t>
            </a:r>
            <a:br>
              <a:rPr lang="vi-VN" sz="1800">
                <a:effectLst/>
                <a:latin typeface="+mj-lt"/>
                <a:cs typeface="Times New Roman" panose="02020603050405020304" pitchFamily="18" charset="0"/>
              </a:rPr>
            </a:br>
            <a:r>
              <a:rPr lang="en-US" sz="1800">
                <a:effectLst/>
                <a:latin typeface="+mj-lt"/>
                <a:cs typeface="Times New Roman" panose="02020603050405020304" pitchFamily="18" charset="0"/>
              </a:rPr>
              <a:t>	-     </a:t>
            </a:r>
            <a:r>
              <a:rPr lang="vi-VN" sz="1800">
                <a:solidFill>
                  <a:srgbClr val="1B1B1B"/>
                </a:solidFill>
                <a:effectLst/>
                <a:latin typeface="+mj-lt"/>
                <a:ea typeface="Times New Roman" panose="02020603050405020304" pitchFamily="18" charset="0"/>
                <a:cs typeface="Times New Roman" panose="02020603050405020304" pitchFamily="18" charset="0"/>
              </a:rPr>
              <a:t>Execute: Thực thi câu lệnh.</a:t>
            </a:r>
            <a:endParaRPr lang="vi-VN" sz="1800">
              <a:effectLst/>
              <a:latin typeface="+mj-lt"/>
              <a:cs typeface="Times New Roman" panose="02020603050405020304" pitchFamily="18" charset="0"/>
            </a:endParaRPr>
          </a:p>
        </p:txBody>
      </p:sp>
      <p:sp>
        <p:nvSpPr>
          <p:cNvPr id="7" name="Google Shape;433;p45">
            <a:extLst>
              <a:ext uri="{FF2B5EF4-FFF2-40B4-BE49-F238E27FC236}">
                <a16:creationId xmlns:a16="http://schemas.microsoft.com/office/drawing/2014/main" id="{536823E5-D31A-EDBA-6C5A-4FE6904021BB}"/>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15</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2509735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1"/>
          <p:cNvPicPr preferRelativeResize="0"/>
          <p:nvPr/>
        </p:nvPicPr>
        <p:blipFill rotWithShape="1">
          <a:blip r:embed="rId3">
            <a:alphaModFix amt="56000"/>
          </a:blip>
          <a:srcRect l="14508" t="32951" r="10161" b="23799"/>
          <a:stretch>
            <a:fillRect/>
          </a:stretch>
        </p:blipFill>
        <p:spPr>
          <a:xfrm>
            <a:off x="4028913" y="2553616"/>
            <a:ext cx="4822100" cy="841800"/>
          </a:xfrm>
          <a:prstGeom prst="rect">
            <a:avLst/>
          </a:prstGeom>
          <a:noFill/>
          <a:ln>
            <a:noFill/>
          </a:ln>
        </p:spPr>
      </p:pic>
      <p:pic>
        <p:nvPicPr>
          <p:cNvPr id="520" name="Google Shape;520;p51"/>
          <p:cNvPicPr preferRelativeResize="0"/>
          <p:nvPr/>
        </p:nvPicPr>
        <p:blipFill>
          <a:blip r:embed="rId4"/>
          <a:stretch>
            <a:fillRect/>
          </a:stretch>
        </p:blipFill>
        <p:spPr>
          <a:xfrm rot="5400000" flipH="1">
            <a:off x="-562201" y="135700"/>
            <a:ext cx="5642825" cy="5642825"/>
          </a:xfrm>
          <a:prstGeom prst="rect">
            <a:avLst/>
          </a:prstGeom>
          <a:noFill/>
          <a:ln>
            <a:noFill/>
          </a:ln>
        </p:spPr>
      </p:pic>
      <p:pic>
        <p:nvPicPr>
          <p:cNvPr id="521" name="Google Shape;521;p51"/>
          <p:cNvPicPr preferRelativeResize="0"/>
          <p:nvPr/>
        </p:nvPicPr>
        <p:blipFill>
          <a:blip r:embed="rId5"/>
          <a:stretch>
            <a:fillRect/>
          </a:stretch>
        </p:blipFill>
        <p:spPr>
          <a:xfrm>
            <a:off x="4421218" y="1097282"/>
            <a:ext cx="1202175" cy="1234200"/>
          </a:xfrm>
          <a:prstGeom prst="rect">
            <a:avLst/>
          </a:prstGeom>
          <a:noFill/>
          <a:ln>
            <a:noFill/>
          </a:ln>
        </p:spPr>
      </p:pic>
      <p:sp>
        <p:nvSpPr>
          <p:cNvPr id="523" name="Google Shape;523;p51"/>
          <p:cNvSpPr txBox="1">
            <a:spLocks noGrp="1"/>
          </p:cNvSpPr>
          <p:nvPr>
            <p:ph type="title" idx="2"/>
          </p:nvPr>
        </p:nvSpPr>
        <p:spPr>
          <a:xfrm>
            <a:off x="4420056" y="1183675"/>
            <a:ext cx="1204500" cy="10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GB"/>
              <a:t>03</a:t>
            </a:r>
            <a:endParaRPr dirty="0"/>
          </a:p>
        </p:txBody>
      </p:sp>
      <p:sp>
        <p:nvSpPr>
          <p:cNvPr id="524" name="Google Shape;524;p51"/>
          <p:cNvSpPr txBox="1">
            <a:spLocks noGrp="1"/>
          </p:cNvSpPr>
          <p:nvPr>
            <p:ph type="subTitle" idx="1"/>
          </p:nvPr>
        </p:nvSpPr>
        <p:spPr>
          <a:xfrm>
            <a:off x="4488635" y="2771230"/>
            <a:ext cx="4430957" cy="700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sz="3600" b="1">
                <a:effectLst/>
                <a:latin typeface="Times New Roman" panose="02020603050405020304" pitchFamily="18" charset="0"/>
                <a:ea typeface="Calibri" panose="020F0502020204030204" pitchFamily="34" charset="0"/>
              </a:rPr>
              <a:t>Giới thiệu về Website bán Điện thoại.</a:t>
            </a:r>
            <a:endParaRPr lang="en-US" sz="3600" b="1" dirty="0" err="1">
              <a:effectLst/>
              <a:latin typeface="Times New Roman" panose="02020603050405020304" pitchFamily="18" charset="0"/>
              <a:ea typeface="Calibri" panose="020F0502020204030204" pitchFamily="34" charset="0"/>
            </a:endParaRPr>
          </a:p>
        </p:txBody>
      </p:sp>
      <p:pic>
        <p:nvPicPr>
          <p:cNvPr id="525" name="Google Shape;525;p51"/>
          <p:cNvPicPr preferRelativeResize="0"/>
          <p:nvPr/>
        </p:nvPicPr>
        <p:blipFill>
          <a:blip r:embed="rId6"/>
          <a:stretch>
            <a:fillRect/>
          </a:stretch>
        </p:blipFill>
        <p:spPr>
          <a:xfrm>
            <a:off x="1025304" y="1712922"/>
            <a:ext cx="2770349" cy="2269625"/>
          </a:xfrm>
          <a:prstGeom prst="rect">
            <a:avLst/>
          </a:prstGeom>
          <a:noFill/>
          <a:ln>
            <a:noFill/>
          </a:ln>
        </p:spPr>
      </p:pic>
      <p:pic>
        <p:nvPicPr>
          <p:cNvPr id="526" name="Google Shape;526;p51"/>
          <p:cNvPicPr preferRelativeResize="0"/>
          <p:nvPr/>
        </p:nvPicPr>
        <p:blipFill>
          <a:blip r:embed="rId7"/>
          <a:stretch>
            <a:fillRect/>
          </a:stretch>
        </p:blipFill>
        <p:spPr>
          <a:xfrm>
            <a:off x="2577077" y="1033750"/>
            <a:ext cx="949900" cy="1638850"/>
          </a:xfrm>
          <a:prstGeom prst="rect">
            <a:avLst/>
          </a:prstGeom>
          <a:noFill/>
          <a:ln>
            <a:noFill/>
          </a:ln>
        </p:spPr>
      </p:pic>
      <p:pic>
        <p:nvPicPr>
          <p:cNvPr id="527" name="Google Shape;527;p51"/>
          <p:cNvPicPr preferRelativeResize="0"/>
          <p:nvPr/>
        </p:nvPicPr>
        <p:blipFill>
          <a:blip r:embed="rId8"/>
          <a:stretch>
            <a:fillRect/>
          </a:stretch>
        </p:blipFill>
        <p:spPr>
          <a:xfrm>
            <a:off x="8230472" y="4440350"/>
            <a:ext cx="837854" cy="841800"/>
          </a:xfrm>
          <a:prstGeom prst="rect">
            <a:avLst/>
          </a:prstGeom>
          <a:noFill/>
          <a:ln>
            <a:noFill/>
          </a:ln>
        </p:spPr>
      </p:pic>
      <p:pic>
        <p:nvPicPr>
          <p:cNvPr id="528" name="Google Shape;528;p51"/>
          <p:cNvPicPr preferRelativeResize="0"/>
          <p:nvPr/>
        </p:nvPicPr>
        <p:blipFill rotWithShape="1">
          <a:blip r:embed="rId9"/>
          <a:srcRect l="357" r="347"/>
          <a:stretch>
            <a:fillRect/>
          </a:stretch>
        </p:blipFill>
        <p:spPr>
          <a:xfrm rot="10800000">
            <a:off x="7799302" y="34625"/>
            <a:ext cx="1344700" cy="964301"/>
          </a:xfrm>
          <a:prstGeom prst="rect">
            <a:avLst/>
          </a:prstGeom>
          <a:noFill/>
          <a:ln>
            <a:noFill/>
          </a:ln>
        </p:spPr>
      </p:pic>
      <p:pic>
        <p:nvPicPr>
          <p:cNvPr id="529" name="Google Shape;529;p51"/>
          <p:cNvPicPr preferRelativeResize="0"/>
          <p:nvPr/>
        </p:nvPicPr>
        <p:blipFill>
          <a:blip r:embed="rId10"/>
          <a:stretch>
            <a:fillRect/>
          </a:stretch>
        </p:blipFill>
        <p:spPr>
          <a:xfrm>
            <a:off x="-124627" y="4036156"/>
            <a:ext cx="837850" cy="1144832"/>
          </a:xfrm>
          <a:prstGeom prst="rect">
            <a:avLst/>
          </a:prstGeom>
          <a:noFill/>
          <a:ln>
            <a:noFill/>
          </a:ln>
        </p:spPr>
      </p:pic>
      <p:pic>
        <p:nvPicPr>
          <p:cNvPr id="530" name="Google Shape;530;p51"/>
          <p:cNvPicPr preferRelativeResize="0"/>
          <p:nvPr/>
        </p:nvPicPr>
        <p:blipFill rotWithShape="1">
          <a:blip r:embed="rId9"/>
          <a:srcRect l="357" r="347"/>
          <a:stretch>
            <a:fillRect/>
          </a:stretch>
        </p:blipFill>
        <p:spPr>
          <a:xfrm rot="10800000" flipH="1">
            <a:off x="2" y="57350"/>
            <a:ext cx="1344700" cy="964301"/>
          </a:xfrm>
          <a:prstGeom prst="rect">
            <a:avLst/>
          </a:prstGeom>
          <a:noFill/>
          <a:ln>
            <a:noFill/>
          </a:ln>
        </p:spPr>
      </p:pic>
      <p:sp>
        <p:nvSpPr>
          <p:cNvPr id="14" name="Google Shape;433;p45">
            <a:extLst>
              <a:ext uri="{FF2B5EF4-FFF2-40B4-BE49-F238E27FC236}">
                <a16:creationId xmlns:a16="http://schemas.microsoft.com/office/drawing/2014/main" id="{BDD0F460-778D-3A93-CC6C-AE7FAF6869D6}"/>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16</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59813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3.1</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Giới thiệu về Website?</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535" name="Google Shape;535;p52"/>
          <p:cNvSpPr txBox="1">
            <a:spLocks noGrp="1"/>
          </p:cNvSpPr>
          <p:nvPr>
            <p:ph type="title"/>
          </p:nvPr>
        </p:nvSpPr>
        <p:spPr>
          <a:xfrm>
            <a:off x="976963" y="1298947"/>
            <a:ext cx="7447037" cy="3037585"/>
          </a:xfrm>
          <a:prstGeom prst="rect">
            <a:avLst/>
          </a:prstGeom>
        </p:spPr>
        <p:txBody>
          <a:bodyPr spcFirstLastPara="1" wrap="square" lIns="91425" tIns="91425" rIns="91425" bIns="91425" anchor="ctr" anchorCtr="0">
            <a:noAutofit/>
          </a:bodyPr>
          <a:lstStyle/>
          <a:p>
            <a:pPr lvl="0" algn="just">
              <a:lnSpc>
                <a:spcPct val="150000"/>
              </a:lnSpc>
            </a:pPr>
            <a:r>
              <a:rPr lang="en-US" sz="1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vi-V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Cùng với sự phát triển mạnh mẽ của Internet, ngày nay, việc sở hữu một Website không còn là điều xa lạ, thậm chí trong một số trường hợp còn là tiêu chuẩn bắt buộc đối với doanh nghiệp – công ty trong thời điểm cạnh tranh mang tính toàn cầu như hiện nay.</a:t>
            </a:r>
            <a:br>
              <a:rPr lang="vi-VN" sz="1600">
                <a:effectLst/>
                <a:latin typeface="Calibri" panose="020F0502020204030204" pitchFamily="34" charset="0"/>
                <a:ea typeface="Calibri" panose="020F0502020204030204" pitchFamily="34" charset="0"/>
                <a:cs typeface="Times New Roman" panose="02020603050405020304" pitchFamily="18" charset="0"/>
              </a:rPr>
            </a:br>
            <a:r>
              <a:rPr lang="en-US" sz="1600">
                <a:effectLst/>
                <a:latin typeface="Calibri" panose="020F0502020204030204" pitchFamily="34" charset="0"/>
                <a:ea typeface="Calibri" panose="020F0502020204030204" pitchFamily="34" charset="0"/>
                <a:cs typeface="Times New Roman" panose="02020603050405020304" pitchFamily="18" charset="0"/>
              </a:rPr>
              <a:t>       </a:t>
            </a:r>
            <a:r>
              <a:rPr lang="vi-V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 thời đại công nghệ 4.0 đang phát triển như hiện nay, thông qua thị trường thương mại điện tử ngày càng phát triển, dần quen thuộc trong cuộc sống, xây dựng website là điều cần thiết, giúp quảng bá công ty cũng như sản phẩm của công ty với người tiêu dùng trở nên nhanh chóng, đơn giản, thuận tiện hơn, thúc đẩy  thương mại mua bán  </a:t>
            </a:r>
            <a:endParaRPr lang="vi-VN" sz="1600">
              <a:effectLst/>
              <a:latin typeface="Calibri" panose="020F0502020204030204" pitchFamily="34" charset="0"/>
              <a:cs typeface="Times New Roman" panose="02020603050405020304" pitchFamily="18" charset="0"/>
            </a:endParaRPr>
          </a:p>
        </p:txBody>
      </p:sp>
      <p:sp>
        <p:nvSpPr>
          <p:cNvPr id="8" name="Google Shape;433;p45">
            <a:extLst>
              <a:ext uri="{FF2B5EF4-FFF2-40B4-BE49-F238E27FC236}">
                <a16:creationId xmlns:a16="http://schemas.microsoft.com/office/drawing/2014/main" id="{BEDB7471-2CA4-8913-C164-FE8E9BC916AB}"/>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17</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4242313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3.2</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Mục tiêu Website?</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535" name="Google Shape;535;p52"/>
          <p:cNvSpPr txBox="1">
            <a:spLocks noGrp="1"/>
          </p:cNvSpPr>
          <p:nvPr>
            <p:ph type="title"/>
          </p:nvPr>
        </p:nvSpPr>
        <p:spPr>
          <a:xfrm>
            <a:off x="976963" y="1298947"/>
            <a:ext cx="7447037" cy="3037585"/>
          </a:xfrm>
          <a:prstGeom prst="rect">
            <a:avLst/>
          </a:prstGeom>
        </p:spPr>
        <p:txBody>
          <a:bodyPr spcFirstLastPara="1" wrap="square" lIns="91425" tIns="91425" rIns="91425" bIns="91425" anchor="ctr" anchorCtr="0">
            <a:noAutofit/>
          </a:bodyPr>
          <a:lstStyle/>
          <a:p>
            <a:pPr lvl="0" algn="l">
              <a:lnSpc>
                <a:spcPct val="150000"/>
              </a:lnSpc>
            </a:pPr>
            <a:r>
              <a:rPr lang="en-US" sz="16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6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Xây dựng các chức năng cơ bản của một website bán hàng </a:t>
            </a:r>
            <a:r>
              <a:rPr lang="en-US" sz="16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bán điện thoại</a:t>
            </a:r>
            <a:r>
              <a:rPr lang="vi-VN" sz="16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Website có khả năng tự tương thích, hiển thị được trên tất cả các thiết bị hiện tại và có thể nâng cấp trong tương lai.</a:t>
            </a:r>
            <a:br>
              <a:rPr lang="vi-VN" sz="16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6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vi-VN" sz="16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Website hiển thị sản phẩm đẹp, thu hút người dùng.</a:t>
            </a:r>
            <a:br>
              <a:rPr lang="vi-VN" sz="16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6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vi-VN" sz="16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Hỗ trợ khách hàng một cách nhanh nhất khi nhận được yêu cầu liên hệ.</a:t>
            </a:r>
            <a:br>
              <a:rPr lang="vi-VN" sz="16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6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vi-VN" sz="16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Quản lý các mặt hàng sản phẩm, cấu hình website.</a:t>
            </a:r>
            <a:br>
              <a:rPr lang="vi-VN" sz="16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6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vi-VN" sz="16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Quản lý thống kê doanh thu, các đơn hàng sản phẩm, số lượng sản phẩm tồn đọng.</a:t>
            </a:r>
            <a:br>
              <a:rPr lang="vi-VN" sz="16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6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vi-VN" sz="16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Website nhanh và hiệu quả hơn trong việc quản lý, bán hàng.</a:t>
            </a:r>
            <a:endParaRPr lang="vi-VN" sz="16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Google Shape;433;p45">
            <a:extLst>
              <a:ext uri="{FF2B5EF4-FFF2-40B4-BE49-F238E27FC236}">
                <a16:creationId xmlns:a16="http://schemas.microsoft.com/office/drawing/2014/main" id="{561CC73B-B34D-6375-E5D8-8BDBAF795E88}"/>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18</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102970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3.3</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Khảo sát và đặc tả yêu cầu?</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535" name="Google Shape;535;p52"/>
          <p:cNvSpPr txBox="1">
            <a:spLocks noGrp="1"/>
          </p:cNvSpPr>
          <p:nvPr>
            <p:ph type="title"/>
          </p:nvPr>
        </p:nvSpPr>
        <p:spPr>
          <a:xfrm>
            <a:off x="976963" y="1594666"/>
            <a:ext cx="7447037" cy="3320320"/>
          </a:xfrm>
          <a:prstGeom prst="rect">
            <a:avLst/>
          </a:prstGeom>
        </p:spPr>
        <p:txBody>
          <a:bodyPr spcFirstLastPara="1" wrap="square" lIns="91425" tIns="91425" rIns="91425" bIns="91425" anchor="ctr" anchorCtr="0">
            <a:noAutofit/>
          </a:bodyPr>
          <a:lstStyle/>
          <a:p>
            <a:pPr lvl="0" algn="l">
              <a:lnSpc>
                <a:spcPct val="150000"/>
              </a:lnSpc>
            </a:pPr>
            <a:r>
              <a:rPr lang="en-US" sz="1400">
                <a:solidFill>
                  <a:srgbClr val="000000"/>
                </a:solidFill>
                <a:effectLst/>
                <a:latin typeface="+mj-lt"/>
                <a:ea typeface="Calibri" panose="020F0502020204030204" pitchFamily="34" charset="0"/>
                <a:cs typeface="Times New Roman" panose="02020603050405020304" pitchFamily="18" charset="0"/>
              </a:rPr>
              <a:t>-       </a:t>
            </a:r>
            <a:r>
              <a:rPr lang="vi-VN" sz="1400">
                <a:solidFill>
                  <a:srgbClr val="000000"/>
                </a:solidFill>
                <a:effectLst/>
                <a:latin typeface="+mj-lt"/>
                <a:ea typeface="Calibri" panose="020F0502020204030204" pitchFamily="34" charset="0"/>
                <a:cs typeface="Times New Roman" panose="02020603050405020304" pitchFamily="18" charset="0"/>
              </a:rPr>
              <a:t>Admin quản lý toàn bộ hoạt động của cửa hàng.</a:t>
            </a:r>
            <a:br>
              <a:rPr lang="vi-VN" sz="1400">
                <a:effectLst/>
                <a:latin typeface="+mj-lt"/>
                <a:ea typeface="Calibri" panose="020F0502020204030204" pitchFamily="34" charset="0"/>
                <a:cs typeface="Times New Roman" panose="02020603050405020304" pitchFamily="18" charset="0"/>
              </a:rPr>
            </a:br>
            <a:r>
              <a:rPr lang="en-US" sz="1400">
                <a:effectLst/>
                <a:latin typeface="+mj-lt"/>
                <a:ea typeface="Calibri" panose="020F0502020204030204" pitchFamily="34" charset="0"/>
                <a:cs typeface="Times New Roman" panose="02020603050405020304" pitchFamily="18" charset="0"/>
              </a:rPr>
              <a:t>-       </a:t>
            </a:r>
            <a:r>
              <a:rPr lang="vi-VN" sz="1400">
                <a:solidFill>
                  <a:srgbClr val="000000"/>
                </a:solidFill>
                <a:effectLst/>
                <a:latin typeface="+mj-lt"/>
                <a:ea typeface="Calibri" panose="020F0502020204030204" pitchFamily="34" charset="0"/>
                <a:cs typeface="Times New Roman" panose="02020603050405020304" pitchFamily="18" charset="0"/>
              </a:rPr>
              <a:t>Quản lý giao dịch thanh toán, mua hàng, xử lý các đơn đặt hàng.</a:t>
            </a:r>
            <a:br>
              <a:rPr lang="vi-VN" sz="1400">
                <a:effectLst/>
                <a:latin typeface="+mj-lt"/>
                <a:ea typeface="Calibri" panose="020F0502020204030204" pitchFamily="34" charset="0"/>
                <a:cs typeface="Times New Roman" panose="02020603050405020304" pitchFamily="18" charset="0"/>
              </a:rPr>
            </a:br>
            <a:r>
              <a:rPr lang="en-US" sz="1400">
                <a:effectLst/>
                <a:latin typeface="+mj-lt"/>
                <a:ea typeface="Calibri" panose="020F0502020204030204" pitchFamily="34" charset="0"/>
                <a:cs typeface="Times New Roman" panose="02020603050405020304" pitchFamily="18" charset="0"/>
              </a:rPr>
              <a:t>-       </a:t>
            </a:r>
            <a:r>
              <a:rPr lang="vi-VN" sz="1400">
                <a:solidFill>
                  <a:srgbClr val="000000"/>
                </a:solidFill>
                <a:effectLst/>
                <a:latin typeface="+mj-lt"/>
                <a:ea typeface="Calibri" panose="020F0502020204030204" pitchFamily="34" charset="0"/>
                <a:cs typeface="Times New Roman" panose="02020603050405020304" pitchFamily="18" charset="0"/>
              </a:rPr>
              <a:t>Quản lý hóa đơn: khi mua hàng khách hàng sẽ có hóa đơn mua gồm số tên khách hàng, địa chỉ </a:t>
            </a:r>
            <a:r>
              <a:rPr lang="en-US" sz="1400">
                <a:solidFill>
                  <a:srgbClr val="000000"/>
                </a:solidFill>
                <a:effectLst/>
                <a:latin typeface="+mj-lt"/>
                <a:ea typeface="Calibri" panose="020F0502020204030204" pitchFamily="34" charset="0"/>
                <a:cs typeface="Times New Roman" panose="02020603050405020304" pitchFamily="18" charset="0"/>
              </a:rPr>
              <a:t>   </a:t>
            </a:r>
            <a:r>
              <a:rPr lang="vi-VN" sz="1400">
                <a:solidFill>
                  <a:srgbClr val="000000"/>
                </a:solidFill>
                <a:effectLst/>
                <a:latin typeface="+mj-lt"/>
                <a:ea typeface="Calibri" panose="020F0502020204030204" pitchFamily="34" charset="0"/>
                <a:cs typeface="Times New Roman" panose="02020603050405020304" pitchFamily="18" charset="0"/>
              </a:rPr>
              <a:t>người nhận, ngày đặt hàng,…</a:t>
            </a:r>
            <a:br>
              <a:rPr lang="vi-VN" sz="1400">
                <a:effectLst/>
                <a:latin typeface="+mj-lt"/>
                <a:ea typeface="Calibri" panose="020F0502020204030204" pitchFamily="34" charset="0"/>
                <a:cs typeface="Times New Roman" panose="02020603050405020304" pitchFamily="18" charset="0"/>
              </a:rPr>
            </a:br>
            <a:r>
              <a:rPr lang="en-US" sz="1400">
                <a:effectLst/>
                <a:latin typeface="+mj-lt"/>
                <a:ea typeface="Calibri" panose="020F0502020204030204" pitchFamily="34" charset="0"/>
                <a:cs typeface="Times New Roman" panose="02020603050405020304" pitchFamily="18" charset="0"/>
              </a:rPr>
              <a:t>-       </a:t>
            </a:r>
            <a:r>
              <a:rPr lang="vi-VN" sz="1400">
                <a:solidFill>
                  <a:srgbClr val="000000"/>
                </a:solidFill>
                <a:effectLst/>
                <a:latin typeface="+mj-lt"/>
                <a:ea typeface="Calibri" panose="020F0502020204030204" pitchFamily="34" charset="0"/>
                <a:cs typeface="Times New Roman" panose="02020603050405020304" pitchFamily="18" charset="0"/>
              </a:rPr>
              <a:t>Khi cửa hàng có nhu cầu nhập hàng thì chủ cửa hàng là người trực tiếp liên hệ với nhà cung cấp nhập thêm hàng vào cửa hàng.</a:t>
            </a:r>
            <a:br>
              <a:rPr lang="vi-VN" sz="1400">
                <a:effectLst/>
                <a:latin typeface="+mj-lt"/>
                <a:ea typeface="Calibri" panose="020F0502020204030204" pitchFamily="34" charset="0"/>
                <a:cs typeface="Times New Roman" panose="02020603050405020304" pitchFamily="18" charset="0"/>
              </a:rPr>
            </a:br>
            <a:r>
              <a:rPr lang="en-US" sz="1400">
                <a:effectLst/>
                <a:latin typeface="+mj-lt"/>
                <a:ea typeface="Calibri" panose="020F0502020204030204" pitchFamily="34" charset="0"/>
                <a:cs typeface="Times New Roman" panose="02020603050405020304" pitchFamily="18" charset="0"/>
              </a:rPr>
              <a:t>-       </a:t>
            </a:r>
            <a:r>
              <a:rPr lang="vi-VN" sz="1400">
                <a:solidFill>
                  <a:srgbClr val="000000"/>
                </a:solidFill>
                <a:effectLst/>
                <a:latin typeface="+mj-lt"/>
                <a:ea typeface="Calibri" panose="020F0502020204030204" pitchFamily="34" charset="0"/>
                <a:cs typeface="Times New Roman" panose="02020603050405020304" pitchFamily="18" charset="0"/>
              </a:rPr>
              <a:t>Thống </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kê</a:t>
            </a: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doanh thu </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tổng số đơn đặt hàng, tổng số liên hệ, trong ngày và trong tháng , thuận tiện cho người quản trị tiến hành xử lý các đơn hàng, các liên hệ của người dùng.</a:t>
            </a:r>
            <a:br>
              <a:rPr lang="vi-VN" sz="1400">
                <a:effectLst/>
                <a:latin typeface="Times New Roman" panose="02020603050405020304" pitchFamily="18" charset="0"/>
                <a:ea typeface="Calibri" panose="020F0502020204030204" pitchFamily="34" charset="0"/>
                <a:cs typeface="Times New Roman" panose="02020603050405020304" pitchFamily="18" charset="0"/>
              </a:rPr>
            </a:b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 vấn trả lời các liên hệ của khách hàng.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Google Shape;557;p53">
            <a:extLst>
              <a:ext uri="{FF2B5EF4-FFF2-40B4-BE49-F238E27FC236}">
                <a16:creationId xmlns:a16="http://schemas.microsoft.com/office/drawing/2014/main" id="{E85680E8-9642-D949-3881-54B8DB2954EB}"/>
              </a:ext>
            </a:extLst>
          </p:cNvPr>
          <p:cNvSpPr txBox="1">
            <a:spLocks/>
          </p:cNvSpPr>
          <p:nvPr/>
        </p:nvSpPr>
        <p:spPr>
          <a:xfrm>
            <a:off x="976963" y="1196612"/>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07000"/>
              </a:lnSpc>
              <a:spcAft>
                <a:spcPts val="800"/>
              </a:spcAft>
            </a:pP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3.3.</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1. </a:t>
            </a: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Phần Quản lí trong admin</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Google Shape;433;p45">
            <a:extLst>
              <a:ext uri="{FF2B5EF4-FFF2-40B4-BE49-F238E27FC236}">
                <a16:creationId xmlns:a16="http://schemas.microsoft.com/office/drawing/2014/main" id="{0910D92B-E272-EE00-6555-5431C69D1942}"/>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19</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596119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39"/>
        <p:cNvGrpSpPr/>
        <p:nvPr/>
      </p:nvGrpSpPr>
      <p:grpSpPr>
        <a:xfrm>
          <a:off x="0" y="0"/>
          <a:ext cx="0" cy="0"/>
          <a:chOff x="0" y="0"/>
          <a:chExt cx="0" cy="0"/>
        </a:xfrm>
      </p:grpSpPr>
      <p:sp>
        <p:nvSpPr>
          <p:cNvPr id="440" name="Google Shape;440;p46"/>
          <p:cNvSpPr txBox="1">
            <a:spLocks noGrp="1"/>
          </p:cNvSpPr>
          <p:nvPr>
            <p:ph type="title"/>
          </p:nvPr>
        </p:nvSpPr>
        <p:spPr>
          <a:xfrm>
            <a:off x="361315" y="194945"/>
            <a:ext cx="7884795" cy="5727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vi-VN" dirty="0">
                <a:solidFill>
                  <a:srgbClr val="002060"/>
                </a:solidFill>
                <a:latin typeface="Times New Roman" panose="02020603050405020304" pitchFamily="18" charset="0"/>
                <a:cs typeface="Times New Roman" panose="02020603050405020304" pitchFamily="18" charset="0"/>
              </a:rPr>
              <a:t>Bảng phân công công việc</a:t>
            </a:r>
            <a:r>
              <a:rPr lang="vi-VN" dirty="0">
                <a:solidFill>
                  <a:srgbClr val="002060"/>
                </a:solidFill>
                <a:latin typeface="Times New Roman" panose="02020603050405020304" pitchFamily="18" charset="0"/>
                <a:cs typeface="Times New Roman" panose="02020603050405020304" pitchFamily="18" charset="0"/>
              </a:rPr>
              <a:t> nhóm </a:t>
            </a:r>
            <a:r>
              <a:rPr lang="en-US" altLang="vi-VN" dirty="0">
                <a:solidFill>
                  <a:srgbClr val="002060"/>
                </a:solidFill>
                <a:latin typeface="Times New Roman" panose="02020603050405020304" pitchFamily="18" charset="0"/>
                <a:cs typeface="Times New Roman" panose="02020603050405020304" pitchFamily="18" charset="0"/>
              </a:rPr>
              <a:t>02</a:t>
            </a:r>
          </a:p>
        </p:txBody>
      </p:sp>
      <p:sp>
        <p:nvSpPr>
          <p:cNvPr id="4"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pic>
        <p:nvPicPr>
          <p:cNvPr id="7" name="Picture 6"/>
          <p:cNvPicPr>
            <a:picLocks noChangeAspect="1"/>
          </p:cNvPicPr>
          <p:nvPr/>
        </p:nvPicPr>
        <p:blipFill>
          <a:blip r:embed="rId4"/>
          <a:stretch>
            <a:fillRect/>
          </a:stretch>
        </p:blipFill>
        <p:spPr>
          <a:xfrm>
            <a:off x="1147445" y="767715"/>
            <a:ext cx="6849745" cy="41465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3.3</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Khảo sát và đặc tả yêu cầu?</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535" name="Google Shape;535;p52"/>
          <p:cNvSpPr txBox="1">
            <a:spLocks noGrp="1"/>
          </p:cNvSpPr>
          <p:nvPr>
            <p:ph type="title"/>
          </p:nvPr>
        </p:nvSpPr>
        <p:spPr>
          <a:xfrm>
            <a:off x="966552" y="1594666"/>
            <a:ext cx="7447037" cy="3320320"/>
          </a:xfrm>
          <a:prstGeom prst="rect">
            <a:avLst/>
          </a:prstGeom>
        </p:spPr>
        <p:txBody>
          <a:bodyPr spcFirstLastPara="1" wrap="square" lIns="91425" tIns="91425" rIns="91425" bIns="91425" anchor="ctr" anchorCtr="0">
            <a:noAutofit/>
          </a:bodyPr>
          <a:lstStyle/>
          <a:p>
            <a:pPr lvl="0" algn="l">
              <a:lnSpc>
                <a:spcPct val="150000"/>
              </a:lnSpc>
            </a:pP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Website không nên quá phức tạp</a:t>
            </a:r>
            <a:r>
              <a:rPr lang="en-US" sz="14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br>
              <a:rPr lang="en-US" sz="140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14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D</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ung lượng file không quá lớn.</a:t>
            </a:r>
            <a:br>
              <a:rPr lang="vi-VN"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Phải có thông tin liên hệ.</a:t>
            </a:r>
            <a:br>
              <a:rPr lang="vi-VN"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Font chữ đơn giản, dễ nhìn, màu sắc hài hòa.</a:t>
            </a:r>
            <a:br>
              <a:rPr lang="vi-VN"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Kiểm tra website có tương thích với các trình duyệt phổ biến hay không.</a:t>
            </a:r>
            <a:br>
              <a:rPr lang="vi-VN"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Hiển thị được các sản phẩm mới nhập về, các sản phẩm khuyến mãi, các sản phẩm cùng loại,…</a:t>
            </a:r>
            <a:br>
              <a:rPr lang="vi-VN"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 phép khách hàng xem thông tin chi tiết, tìm kiếm các sản phẩm, tin tức mà khách hàng quan tâm.</a:t>
            </a:r>
            <a:br>
              <a:rPr lang="vi-VN"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 phép khách hàng đặt mua sản phẩm mà không cần đăng ký là thành viên.</a:t>
            </a:r>
            <a:br>
              <a:rPr lang="vi-VN"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vi-V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 phép khách hàng đăng ký tài khoản để nhận các tin khuyến mãi, mua hàng được thuận tiện.</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Google Shape;557;p53">
            <a:extLst>
              <a:ext uri="{FF2B5EF4-FFF2-40B4-BE49-F238E27FC236}">
                <a16:creationId xmlns:a16="http://schemas.microsoft.com/office/drawing/2014/main" id="{E85680E8-9642-D949-3881-54B8DB2954EB}"/>
              </a:ext>
            </a:extLst>
          </p:cNvPr>
          <p:cNvSpPr txBox="1">
            <a:spLocks/>
          </p:cNvSpPr>
          <p:nvPr/>
        </p:nvSpPr>
        <p:spPr>
          <a:xfrm>
            <a:off x="976963" y="1196612"/>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07000"/>
              </a:lnSpc>
              <a:spcAft>
                <a:spcPts val="800"/>
              </a:spcAft>
            </a:pP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3.3.2</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Phần Giao diện khách hàng</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Google Shape;433;p45">
            <a:extLst>
              <a:ext uri="{FF2B5EF4-FFF2-40B4-BE49-F238E27FC236}">
                <a16:creationId xmlns:a16="http://schemas.microsoft.com/office/drawing/2014/main" id="{62F80EFB-9A6F-B63D-6B1E-677BFF2FD0A1}"/>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20</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2644745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4" name="Picture 3">
            <a:extLst>
              <a:ext uri="{FF2B5EF4-FFF2-40B4-BE49-F238E27FC236}">
                <a16:creationId xmlns:a16="http://schemas.microsoft.com/office/drawing/2014/main" id="{577F9341-F4F6-A583-0811-7408362D368A}"/>
              </a:ext>
            </a:extLst>
          </p:cNvPr>
          <p:cNvPicPr>
            <a:picLocks noChangeAspect="1"/>
          </p:cNvPicPr>
          <p:nvPr/>
        </p:nvPicPr>
        <p:blipFill>
          <a:blip r:embed="rId3"/>
          <a:stretch>
            <a:fillRect/>
          </a:stretch>
        </p:blipFill>
        <p:spPr>
          <a:xfrm>
            <a:off x="1018992" y="1136610"/>
            <a:ext cx="7106015" cy="3559376"/>
          </a:xfrm>
          <a:prstGeom prst="rect">
            <a:avLst/>
          </a:prstGeom>
        </p:spPr>
      </p:pic>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3.4</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Biểu đồ use case tổng quát.</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4"/>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5"/>
          <a:stretch>
            <a:fillRect/>
          </a:stretch>
        </p:blipFill>
        <p:spPr>
          <a:xfrm>
            <a:off x="7838989" y="3015544"/>
            <a:ext cx="574600" cy="991346"/>
          </a:xfrm>
          <a:prstGeom prst="rect">
            <a:avLst/>
          </a:prstGeom>
          <a:noFill/>
          <a:ln>
            <a:noFill/>
          </a:ln>
        </p:spPr>
      </p:pic>
      <p:sp>
        <p:nvSpPr>
          <p:cNvPr id="11" name="Google Shape;433;p45">
            <a:extLst>
              <a:ext uri="{FF2B5EF4-FFF2-40B4-BE49-F238E27FC236}">
                <a16:creationId xmlns:a16="http://schemas.microsoft.com/office/drawing/2014/main" id="{F07848D3-9741-27D2-9F3D-2DF1D52061F2}"/>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21</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618295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3.5</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Biểu đồ use case đăng nhập.</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7" name="Google Shape;557;p53">
            <a:extLst>
              <a:ext uri="{FF2B5EF4-FFF2-40B4-BE49-F238E27FC236}">
                <a16:creationId xmlns:a16="http://schemas.microsoft.com/office/drawing/2014/main" id="{268AC0A1-2B34-E04F-7328-7AA4F40B47C4}"/>
              </a:ext>
            </a:extLst>
          </p:cNvPr>
          <p:cNvSpPr txBox="1">
            <a:spLocks/>
          </p:cNvSpPr>
          <p:nvPr/>
        </p:nvSpPr>
        <p:spPr>
          <a:xfrm>
            <a:off x="976963" y="1196612"/>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07000"/>
              </a:lnSpc>
              <a:spcAft>
                <a:spcPts val="800"/>
              </a:spcAft>
            </a:pP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3.5.</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1. </a:t>
            </a: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Use case đăng nhập</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64B9BDC7-6DEF-43CB-EB8C-CBE86834F82D}"/>
              </a:ext>
            </a:extLst>
          </p:cNvPr>
          <p:cNvPicPr>
            <a:picLocks noChangeAspect="1"/>
          </p:cNvPicPr>
          <p:nvPr/>
        </p:nvPicPr>
        <p:blipFill>
          <a:blip r:embed="rId5"/>
          <a:stretch>
            <a:fillRect/>
          </a:stretch>
        </p:blipFill>
        <p:spPr>
          <a:xfrm>
            <a:off x="1710756" y="1853724"/>
            <a:ext cx="5366026" cy="2527430"/>
          </a:xfrm>
          <a:prstGeom prst="rect">
            <a:avLst/>
          </a:prstGeom>
        </p:spPr>
      </p:pic>
      <p:sp>
        <p:nvSpPr>
          <p:cNvPr id="10" name="Google Shape;433;p45">
            <a:extLst>
              <a:ext uri="{FF2B5EF4-FFF2-40B4-BE49-F238E27FC236}">
                <a16:creationId xmlns:a16="http://schemas.microsoft.com/office/drawing/2014/main" id="{9D6A7B59-B534-82CA-63B5-8B68A0CCBD16}"/>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22</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273900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3.5</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Biểu đồ use case đăng nhập.</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7" name="Google Shape;557;p53">
            <a:extLst>
              <a:ext uri="{FF2B5EF4-FFF2-40B4-BE49-F238E27FC236}">
                <a16:creationId xmlns:a16="http://schemas.microsoft.com/office/drawing/2014/main" id="{268AC0A1-2B34-E04F-7328-7AA4F40B47C4}"/>
              </a:ext>
            </a:extLst>
          </p:cNvPr>
          <p:cNvSpPr txBox="1">
            <a:spLocks/>
          </p:cNvSpPr>
          <p:nvPr/>
        </p:nvSpPr>
        <p:spPr>
          <a:xfrm>
            <a:off x="976963" y="1196612"/>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07000"/>
              </a:lnSpc>
              <a:spcAft>
                <a:spcPts val="800"/>
              </a:spcAft>
            </a:pP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3.5.2</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Biểu đồ tuần tự chức năng đăng nhập</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3C7AE2CD-5E6E-3652-F0E4-7E3AA4D63DB7}"/>
              </a:ext>
            </a:extLst>
          </p:cNvPr>
          <p:cNvPicPr>
            <a:picLocks noChangeAspect="1"/>
          </p:cNvPicPr>
          <p:nvPr/>
        </p:nvPicPr>
        <p:blipFill>
          <a:blip r:embed="rId5"/>
          <a:stretch>
            <a:fillRect/>
          </a:stretch>
        </p:blipFill>
        <p:spPr>
          <a:xfrm>
            <a:off x="1644201" y="1666068"/>
            <a:ext cx="5579110" cy="3141219"/>
          </a:xfrm>
          <a:prstGeom prst="rect">
            <a:avLst/>
          </a:prstGeom>
          <a:noFill/>
          <a:ln>
            <a:noFill/>
          </a:ln>
        </p:spPr>
      </p:pic>
      <p:sp>
        <p:nvSpPr>
          <p:cNvPr id="10" name="Google Shape;433;p45">
            <a:extLst>
              <a:ext uri="{FF2B5EF4-FFF2-40B4-BE49-F238E27FC236}">
                <a16:creationId xmlns:a16="http://schemas.microsoft.com/office/drawing/2014/main" id="{648D1F8C-E906-3FE2-AD87-BEEC9AA18C18}"/>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23</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4204022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3.6</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Biểu đồ use case quản lí sản phẩm.</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7" name="Google Shape;557;p53">
            <a:extLst>
              <a:ext uri="{FF2B5EF4-FFF2-40B4-BE49-F238E27FC236}">
                <a16:creationId xmlns:a16="http://schemas.microsoft.com/office/drawing/2014/main" id="{268AC0A1-2B34-E04F-7328-7AA4F40B47C4}"/>
              </a:ext>
            </a:extLst>
          </p:cNvPr>
          <p:cNvSpPr txBox="1">
            <a:spLocks/>
          </p:cNvSpPr>
          <p:nvPr/>
        </p:nvSpPr>
        <p:spPr>
          <a:xfrm>
            <a:off x="976963" y="1196612"/>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07000"/>
              </a:lnSpc>
              <a:spcAft>
                <a:spcPts val="800"/>
              </a:spcAft>
            </a:pP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3.6.</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1. </a:t>
            </a: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Use case quản lí sản phẩm</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59305C61-6569-D51A-F179-F9F98375BAD9}"/>
              </a:ext>
            </a:extLst>
          </p:cNvPr>
          <p:cNvPicPr>
            <a:picLocks noChangeAspect="1"/>
          </p:cNvPicPr>
          <p:nvPr/>
        </p:nvPicPr>
        <p:blipFill>
          <a:blip r:embed="rId5"/>
          <a:stretch>
            <a:fillRect/>
          </a:stretch>
        </p:blipFill>
        <p:spPr>
          <a:xfrm>
            <a:off x="1412712" y="1673817"/>
            <a:ext cx="6318575" cy="2955438"/>
          </a:xfrm>
          <a:prstGeom prst="rect">
            <a:avLst/>
          </a:prstGeom>
        </p:spPr>
      </p:pic>
      <p:sp>
        <p:nvSpPr>
          <p:cNvPr id="10" name="Google Shape;433;p45">
            <a:extLst>
              <a:ext uri="{FF2B5EF4-FFF2-40B4-BE49-F238E27FC236}">
                <a16:creationId xmlns:a16="http://schemas.microsoft.com/office/drawing/2014/main" id="{FEDCF775-C867-7E6A-25D8-2E83A638DBA3}"/>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24</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2839036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3.6</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Biểu đồ use case quản lí sản phẩm.</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7" name="Google Shape;557;p53">
            <a:extLst>
              <a:ext uri="{FF2B5EF4-FFF2-40B4-BE49-F238E27FC236}">
                <a16:creationId xmlns:a16="http://schemas.microsoft.com/office/drawing/2014/main" id="{268AC0A1-2B34-E04F-7328-7AA4F40B47C4}"/>
              </a:ext>
            </a:extLst>
          </p:cNvPr>
          <p:cNvSpPr txBox="1">
            <a:spLocks/>
          </p:cNvSpPr>
          <p:nvPr/>
        </p:nvSpPr>
        <p:spPr>
          <a:xfrm>
            <a:off x="976963" y="1196612"/>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07000"/>
              </a:lnSpc>
              <a:spcAft>
                <a:spcPts val="800"/>
              </a:spcAft>
            </a:pP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3.6.2</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Biểu đồ tuần tự chức năng quản lí sản phẩm</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descr="sản phẩm">
            <a:extLst>
              <a:ext uri="{FF2B5EF4-FFF2-40B4-BE49-F238E27FC236}">
                <a16:creationId xmlns:a16="http://schemas.microsoft.com/office/drawing/2014/main" id="{F004E392-C7B5-88BF-092E-8CD3CF753914}"/>
              </a:ext>
            </a:extLst>
          </p:cNvPr>
          <p:cNvPicPr>
            <a:picLocks noChangeAspect="1"/>
          </p:cNvPicPr>
          <p:nvPr/>
        </p:nvPicPr>
        <p:blipFill>
          <a:blip r:embed="rId5"/>
          <a:stretch>
            <a:fillRect/>
          </a:stretch>
        </p:blipFill>
        <p:spPr>
          <a:xfrm>
            <a:off x="1667794" y="1642820"/>
            <a:ext cx="5575935" cy="3106617"/>
          </a:xfrm>
          <a:prstGeom prst="rect">
            <a:avLst/>
          </a:prstGeom>
          <a:noFill/>
          <a:ln>
            <a:noFill/>
          </a:ln>
        </p:spPr>
      </p:pic>
      <p:sp>
        <p:nvSpPr>
          <p:cNvPr id="11" name="Google Shape;433;p45">
            <a:extLst>
              <a:ext uri="{FF2B5EF4-FFF2-40B4-BE49-F238E27FC236}">
                <a16:creationId xmlns:a16="http://schemas.microsoft.com/office/drawing/2014/main" id="{3EB492A2-31B9-B96E-BA7F-DDA7C9295DE4}"/>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25</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3481119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3.7</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Biểu đồ use case quản lí nhà cung cấp.</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7" name="Google Shape;557;p53">
            <a:extLst>
              <a:ext uri="{FF2B5EF4-FFF2-40B4-BE49-F238E27FC236}">
                <a16:creationId xmlns:a16="http://schemas.microsoft.com/office/drawing/2014/main" id="{268AC0A1-2B34-E04F-7328-7AA4F40B47C4}"/>
              </a:ext>
            </a:extLst>
          </p:cNvPr>
          <p:cNvSpPr txBox="1">
            <a:spLocks/>
          </p:cNvSpPr>
          <p:nvPr/>
        </p:nvSpPr>
        <p:spPr>
          <a:xfrm>
            <a:off x="976963" y="1196612"/>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07000"/>
              </a:lnSpc>
              <a:spcAft>
                <a:spcPts val="800"/>
              </a:spcAft>
            </a:pP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3.7.</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1. </a:t>
            </a: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Use case quản lí nhà cung cấp</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8265DA35-AB92-1333-5449-341B51CD9AED}"/>
              </a:ext>
            </a:extLst>
          </p:cNvPr>
          <p:cNvPicPr>
            <a:picLocks noChangeAspect="1"/>
          </p:cNvPicPr>
          <p:nvPr/>
        </p:nvPicPr>
        <p:blipFill>
          <a:blip r:embed="rId5"/>
          <a:stretch>
            <a:fillRect/>
          </a:stretch>
        </p:blipFill>
        <p:spPr>
          <a:xfrm>
            <a:off x="1688952" y="1681566"/>
            <a:ext cx="5766096" cy="2795282"/>
          </a:xfrm>
          <a:prstGeom prst="rect">
            <a:avLst/>
          </a:prstGeom>
        </p:spPr>
      </p:pic>
      <p:sp>
        <p:nvSpPr>
          <p:cNvPr id="10" name="Google Shape;433;p45">
            <a:extLst>
              <a:ext uri="{FF2B5EF4-FFF2-40B4-BE49-F238E27FC236}">
                <a16:creationId xmlns:a16="http://schemas.microsoft.com/office/drawing/2014/main" id="{CEB1A3C2-FDF7-26F2-D80F-966ECEAD8C03}"/>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26</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3916427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3.7</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Biểu đồ use case quản lí nhà cung cấp.</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7" name="Google Shape;557;p53">
            <a:extLst>
              <a:ext uri="{FF2B5EF4-FFF2-40B4-BE49-F238E27FC236}">
                <a16:creationId xmlns:a16="http://schemas.microsoft.com/office/drawing/2014/main" id="{268AC0A1-2B34-E04F-7328-7AA4F40B47C4}"/>
              </a:ext>
            </a:extLst>
          </p:cNvPr>
          <p:cNvSpPr txBox="1">
            <a:spLocks/>
          </p:cNvSpPr>
          <p:nvPr/>
        </p:nvSpPr>
        <p:spPr>
          <a:xfrm>
            <a:off x="976963" y="1196612"/>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07000"/>
              </a:lnSpc>
              <a:spcAft>
                <a:spcPts val="800"/>
              </a:spcAft>
            </a:pP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3.7.2</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Biểu đồ tuần tự chức năng quản lí nhà cung cấp</a:t>
            </a: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descr="nhà cung cấp">
            <a:extLst>
              <a:ext uri="{FF2B5EF4-FFF2-40B4-BE49-F238E27FC236}">
                <a16:creationId xmlns:a16="http://schemas.microsoft.com/office/drawing/2014/main" id="{5E2B80C7-8EC7-F166-56DA-EEF354B10C7E}"/>
              </a:ext>
            </a:extLst>
          </p:cNvPr>
          <p:cNvPicPr>
            <a:picLocks noChangeAspect="1"/>
          </p:cNvPicPr>
          <p:nvPr/>
        </p:nvPicPr>
        <p:blipFill>
          <a:blip r:embed="rId5"/>
          <a:stretch>
            <a:fillRect/>
          </a:stretch>
        </p:blipFill>
        <p:spPr>
          <a:xfrm>
            <a:off x="1782445" y="1611824"/>
            <a:ext cx="5579110" cy="3058988"/>
          </a:xfrm>
          <a:prstGeom prst="rect">
            <a:avLst/>
          </a:prstGeom>
          <a:noFill/>
          <a:ln>
            <a:noFill/>
          </a:ln>
        </p:spPr>
      </p:pic>
      <p:sp>
        <p:nvSpPr>
          <p:cNvPr id="10" name="Google Shape;433;p45">
            <a:extLst>
              <a:ext uri="{FF2B5EF4-FFF2-40B4-BE49-F238E27FC236}">
                <a16:creationId xmlns:a16="http://schemas.microsoft.com/office/drawing/2014/main" id="{9B65654F-B134-7DDB-0C08-1DF012901BE0}"/>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27</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2447699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3" name="Picture 2">
            <a:extLst>
              <a:ext uri="{FF2B5EF4-FFF2-40B4-BE49-F238E27FC236}">
                <a16:creationId xmlns:a16="http://schemas.microsoft.com/office/drawing/2014/main" id="{D7216341-36FD-5387-C2EF-37734442187A}"/>
              </a:ext>
            </a:extLst>
          </p:cNvPr>
          <p:cNvPicPr>
            <a:picLocks noChangeAspect="1"/>
          </p:cNvPicPr>
          <p:nvPr/>
        </p:nvPicPr>
        <p:blipFill>
          <a:blip r:embed="rId3"/>
          <a:stretch>
            <a:fillRect/>
          </a:stretch>
        </p:blipFill>
        <p:spPr>
          <a:xfrm>
            <a:off x="702601" y="1136610"/>
            <a:ext cx="7423688" cy="3515710"/>
          </a:xfrm>
          <a:prstGeom prst="rect">
            <a:avLst/>
          </a:prstGeom>
        </p:spPr>
      </p:pic>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3.8</a:t>
            </a:r>
            <a:r>
              <a:rPr lang="vi-VN">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Bảng dữ liệu của Website.</a:t>
            </a:r>
            <a:endParaRPr dirty="0">
              <a:solidFill>
                <a:schemeClr val="tx1"/>
              </a:solidFill>
              <a:latin typeface="Times New Roman" panose="02020603050405020304" pitchFamily="18" charset="0"/>
              <a:cs typeface="Times New Roman" panose="02020603050405020304" pitchFamily="18" charset="0"/>
            </a:endParaRPr>
          </a:p>
        </p:txBody>
      </p:sp>
      <p:pic>
        <p:nvPicPr>
          <p:cNvPr id="542" name="Google Shape;542;p52"/>
          <p:cNvPicPr preferRelativeResize="0"/>
          <p:nvPr/>
        </p:nvPicPr>
        <p:blipFill>
          <a:blip r:embed="rId4"/>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5"/>
          <a:stretch>
            <a:fillRect/>
          </a:stretch>
        </p:blipFill>
        <p:spPr>
          <a:xfrm>
            <a:off x="7838989" y="3015544"/>
            <a:ext cx="574600" cy="991346"/>
          </a:xfrm>
          <a:prstGeom prst="rect">
            <a:avLst/>
          </a:prstGeom>
          <a:noFill/>
          <a:ln>
            <a:noFill/>
          </a:ln>
        </p:spPr>
      </p:pic>
      <p:sp>
        <p:nvSpPr>
          <p:cNvPr id="10" name="Google Shape;433;p45">
            <a:extLst>
              <a:ext uri="{FF2B5EF4-FFF2-40B4-BE49-F238E27FC236}">
                <a16:creationId xmlns:a16="http://schemas.microsoft.com/office/drawing/2014/main" id="{6662494E-01B8-7430-51FD-D39DF8E462F2}"/>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28</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3356149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1"/>
          <p:cNvPicPr preferRelativeResize="0"/>
          <p:nvPr/>
        </p:nvPicPr>
        <p:blipFill rotWithShape="1">
          <a:blip r:embed="rId3">
            <a:alphaModFix amt="56000"/>
          </a:blip>
          <a:srcRect l="14508" t="32951" r="10161" b="23799"/>
          <a:stretch>
            <a:fillRect/>
          </a:stretch>
        </p:blipFill>
        <p:spPr>
          <a:xfrm>
            <a:off x="4028913" y="2553616"/>
            <a:ext cx="4822100" cy="841800"/>
          </a:xfrm>
          <a:prstGeom prst="rect">
            <a:avLst/>
          </a:prstGeom>
          <a:noFill/>
          <a:ln>
            <a:noFill/>
          </a:ln>
        </p:spPr>
      </p:pic>
      <p:pic>
        <p:nvPicPr>
          <p:cNvPr id="520" name="Google Shape;520;p51"/>
          <p:cNvPicPr preferRelativeResize="0"/>
          <p:nvPr/>
        </p:nvPicPr>
        <p:blipFill>
          <a:blip r:embed="rId4"/>
          <a:stretch>
            <a:fillRect/>
          </a:stretch>
        </p:blipFill>
        <p:spPr>
          <a:xfrm rot="5400000" flipH="1">
            <a:off x="-562201" y="135700"/>
            <a:ext cx="5642825" cy="5642825"/>
          </a:xfrm>
          <a:prstGeom prst="rect">
            <a:avLst/>
          </a:prstGeom>
          <a:noFill/>
          <a:ln>
            <a:noFill/>
          </a:ln>
        </p:spPr>
      </p:pic>
      <p:pic>
        <p:nvPicPr>
          <p:cNvPr id="521" name="Google Shape;521;p51"/>
          <p:cNvPicPr preferRelativeResize="0"/>
          <p:nvPr/>
        </p:nvPicPr>
        <p:blipFill>
          <a:blip r:embed="rId5"/>
          <a:stretch>
            <a:fillRect/>
          </a:stretch>
        </p:blipFill>
        <p:spPr>
          <a:xfrm>
            <a:off x="4421218" y="1097282"/>
            <a:ext cx="1202175" cy="1234200"/>
          </a:xfrm>
          <a:prstGeom prst="rect">
            <a:avLst/>
          </a:prstGeom>
          <a:noFill/>
          <a:ln>
            <a:noFill/>
          </a:ln>
        </p:spPr>
      </p:pic>
      <p:sp>
        <p:nvSpPr>
          <p:cNvPr id="523" name="Google Shape;523;p51"/>
          <p:cNvSpPr txBox="1">
            <a:spLocks noGrp="1"/>
          </p:cNvSpPr>
          <p:nvPr>
            <p:ph type="title" idx="2"/>
          </p:nvPr>
        </p:nvSpPr>
        <p:spPr>
          <a:xfrm>
            <a:off x="4420056" y="1183675"/>
            <a:ext cx="1204500" cy="10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GB"/>
              <a:t>04</a:t>
            </a:r>
            <a:endParaRPr dirty="0"/>
          </a:p>
        </p:txBody>
      </p:sp>
      <p:sp>
        <p:nvSpPr>
          <p:cNvPr id="524" name="Google Shape;524;p51"/>
          <p:cNvSpPr txBox="1">
            <a:spLocks noGrp="1"/>
          </p:cNvSpPr>
          <p:nvPr>
            <p:ph type="subTitle" idx="1"/>
          </p:nvPr>
        </p:nvSpPr>
        <p:spPr>
          <a:xfrm>
            <a:off x="4488635" y="2771230"/>
            <a:ext cx="4430957" cy="700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sz="3600" b="1">
                <a:effectLst/>
                <a:latin typeface="Times New Roman" panose="02020603050405020304" pitchFamily="18" charset="0"/>
                <a:ea typeface="Calibri" panose="020F0502020204030204" pitchFamily="34" charset="0"/>
              </a:rPr>
              <a:t>Giao diện Website.</a:t>
            </a:r>
            <a:endParaRPr lang="en-US" sz="3600" b="1" dirty="0" err="1">
              <a:effectLst/>
              <a:latin typeface="Times New Roman" panose="02020603050405020304" pitchFamily="18" charset="0"/>
              <a:ea typeface="Calibri" panose="020F0502020204030204" pitchFamily="34" charset="0"/>
            </a:endParaRPr>
          </a:p>
        </p:txBody>
      </p:sp>
      <p:pic>
        <p:nvPicPr>
          <p:cNvPr id="525" name="Google Shape;525;p51"/>
          <p:cNvPicPr preferRelativeResize="0"/>
          <p:nvPr/>
        </p:nvPicPr>
        <p:blipFill>
          <a:blip r:embed="rId6"/>
          <a:stretch>
            <a:fillRect/>
          </a:stretch>
        </p:blipFill>
        <p:spPr>
          <a:xfrm>
            <a:off x="1025304" y="1712922"/>
            <a:ext cx="2770349" cy="2269625"/>
          </a:xfrm>
          <a:prstGeom prst="rect">
            <a:avLst/>
          </a:prstGeom>
          <a:noFill/>
          <a:ln>
            <a:noFill/>
          </a:ln>
        </p:spPr>
      </p:pic>
      <p:pic>
        <p:nvPicPr>
          <p:cNvPr id="526" name="Google Shape;526;p51"/>
          <p:cNvPicPr preferRelativeResize="0"/>
          <p:nvPr/>
        </p:nvPicPr>
        <p:blipFill>
          <a:blip r:embed="rId7"/>
          <a:stretch>
            <a:fillRect/>
          </a:stretch>
        </p:blipFill>
        <p:spPr>
          <a:xfrm>
            <a:off x="2577077" y="1033750"/>
            <a:ext cx="949900" cy="1638850"/>
          </a:xfrm>
          <a:prstGeom prst="rect">
            <a:avLst/>
          </a:prstGeom>
          <a:noFill/>
          <a:ln>
            <a:noFill/>
          </a:ln>
        </p:spPr>
      </p:pic>
      <p:pic>
        <p:nvPicPr>
          <p:cNvPr id="527" name="Google Shape;527;p51"/>
          <p:cNvPicPr preferRelativeResize="0"/>
          <p:nvPr/>
        </p:nvPicPr>
        <p:blipFill>
          <a:blip r:embed="rId8"/>
          <a:stretch>
            <a:fillRect/>
          </a:stretch>
        </p:blipFill>
        <p:spPr>
          <a:xfrm>
            <a:off x="8230472" y="4440350"/>
            <a:ext cx="837854" cy="841800"/>
          </a:xfrm>
          <a:prstGeom prst="rect">
            <a:avLst/>
          </a:prstGeom>
          <a:noFill/>
          <a:ln>
            <a:noFill/>
          </a:ln>
        </p:spPr>
      </p:pic>
      <p:pic>
        <p:nvPicPr>
          <p:cNvPr id="528" name="Google Shape;528;p51"/>
          <p:cNvPicPr preferRelativeResize="0"/>
          <p:nvPr/>
        </p:nvPicPr>
        <p:blipFill rotWithShape="1">
          <a:blip r:embed="rId9"/>
          <a:srcRect l="357" r="347"/>
          <a:stretch>
            <a:fillRect/>
          </a:stretch>
        </p:blipFill>
        <p:spPr>
          <a:xfrm rot="10800000">
            <a:off x="7799302" y="34625"/>
            <a:ext cx="1344700" cy="964301"/>
          </a:xfrm>
          <a:prstGeom prst="rect">
            <a:avLst/>
          </a:prstGeom>
          <a:noFill/>
          <a:ln>
            <a:noFill/>
          </a:ln>
        </p:spPr>
      </p:pic>
      <p:pic>
        <p:nvPicPr>
          <p:cNvPr id="529" name="Google Shape;529;p51"/>
          <p:cNvPicPr preferRelativeResize="0"/>
          <p:nvPr/>
        </p:nvPicPr>
        <p:blipFill>
          <a:blip r:embed="rId10"/>
          <a:stretch>
            <a:fillRect/>
          </a:stretch>
        </p:blipFill>
        <p:spPr>
          <a:xfrm>
            <a:off x="-124627" y="4036156"/>
            <a:ext cx="837850" cy="1144832"/>
          </a:xfrm>
          <a:prstGeom prst="rect">
            <a:avLst/>
          </a:prstGeom>
          <a:noFill/>
          <a:ln>
            <a:noFill/>
          </a:ln>
        </p:spPr>
      </p:pic>
      <p:pic>
        <p:nvPicPr>
          <p:cNvPr id="530" name="Google Shape;530;p51"/>
          <p:cNvPicPr preferRelativeResize="0"/>
          <p:nvPr/>
        </p:nvPicPr>
        <p:blipFill rotWithShape="1">
          <a:blip r:embed="rId9"/>
          <a:srcRect l="357" r="347"/>
          <a:stretch>
            <a:fillRect/>
          </a:stretch>
        </p:blipFill>
        <p:spPr>
          <a:xfrm rot="10800000" flipH="1">
            <a:off x="2" y="57350"/>
            <a:ext cx="1344700" cy="964301"/>
          </a:xfrm>
          <a:prstGeom prst="rect">
            <a:avLst/>
          </a:prstGeom>
          <a:noFill/>
          <a:ln>
            <a:noFill/>
          </a:ln>
        </p:spPr>
      </p:pic>
      <p:sp>
        <p:nvSpPr>
          <p:cNvPr id="14" name="Google Shape;433;p45">
            <a:extLst>
              <a:ext uri="{FF2B5EF4-FFF2-40B4-BE49-F238E27FC236}">
                <a16:creationId xmlns:a16="http://schemas.microsoft.com/office/drawing/2014/main" id="{5BA6B028-8C15-735C-5D56-85D1FB3C4EF6}"/>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29</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272567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28"/>
        <p:cNvGrpSpPr/>
        <p:nvPr/>
      </p:nvGrpSpPr>
      <p:grpSpPr>
        <a:xfrm>
          <a:off x="0" y="0"/>
          <a:ext cx="0" cy="0"/>
          <a:chOff x="0" y="0"/>
          <a:chExt cx="0" cy="0"/>
        </a:xfrm>
      </p:grpSpPr>
      <p:pic>
        <p:nvPicPr>
          <p:cNvPr id="431" name="Google Shape;431;p45"/>
          <p:cNvPicPr preferRelativeResize="0"/>
          <p:nvPr/>
        </p:nvPicPr>
        <p:blipFill rotWithShape="1">
          <a:blip r:embed="rId4"/>
          <a:srcRect t="79" b="79"/>
          <a:stretch>
            <a:fillRect/>
          </a:stretch>
        </p:blipFill>
        <p:spPr>
          <a:xfrm>
            <a:off x="6349500" y="2567675"/>
            <a:ext cx="2169750" cy="1279375"/>
          </a:xfrm>
          <a:prstGeom prst="rect">
            <a:avLst/>
          </a:prstGeom>
          <a:noFill/>
          <a:ln>
            <a:noFill/>
          </a:ln>
        </p:spPr>
      </p:pic>
      <p:pic>
        <p:nvPicPr>
          <p:cNvPr id="435" name="Google Shape;435;p45"/>
          <p:cNvPicPr preferRelativeResize="0"/>
          <p:nvPr/>
        </p:nvPicPr>
        <p:blipFill rotWithShape="1">
          <a:blip r:embed="rId5"/>
          <a:srcRect t="475" b="475"/>
          <a:stretch>
            <a:fillRect/>
          </a:stretch>
        </p:blipFill>
        <p:spPr>
          <a:xfrm rot="1286753">
            <a:off x="6690314" y="1379339"/>
            <a:ext cx="481498" cy="1587647"/>
          </a:xfrm>
          <a:prstGeom prst="rect">
            <a:avLst/>
          </a:prstGeom>
          <a:noFill/>
          <a:ln>
            <a:noFill/>
          </a:ln>
        </p:spPr>
      </p:pic>
      <p:sp>
        <p:nvSpPr>
          <p:cNvPr id="10"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3</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pic>
        <p:nvPicPr>
          <p:cNvPr id="521" name="Google Shape;521;p51"/>
          <p:cNvPicPr preferRelativeResize="0"/>
          <p:nvPr/>
        </p:nvPicPr>
        <p:blipFill>
          <a:blip r:embed="rId6"/>
          <a:stretch>
            <a:fillRect/>
          </a:stretch>
        </p:blipFill>
        <p:spPr>
          <a:xfrm>
            <a:off x="1190625" y="1183640"/>
            <a:ext cx="684530" cy="702945"/>
          </a:xfrm>
          <a:prstGeom prst="rect">
            <a:avLst/>
          </a:prstGeom>
          <a:noFill/>
          <a:ln>
            <a:noFill/>
          </a:ln>
        </p:spPr>
      </p:pic>
      <p:sp>
        <p:nvSpPr>
          <p:cNvPr id="524" name="Google Shape;524;p51"/>
          <p:cNvSpPr txBox="1">
            <a:spLocks noGrp="1"/>
          </p:cNvSpPr>
          <p:nvPr>
            <p:ph type="subTitle" idx="1"/>
          </p:nvPr>
        </p:nvSpPr>
        <p:spPr>
          <a:xfrm>
            <a:off x="2356305" y="277585"/>
            <a:ext cx="4430957" cy="700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sz="3600" b="1" dirty="0" err="1">
                <a:effectLst/>
                <a:latin typeface="Times New Roman" panose="02020603050405020304" pitchFamily="18" charset="0"/>
                <a:ea typeface="Calibri" panose="020F0502020204030204" pitchFamily="34" charset="0"/>
              </a:rPr>
              <a:t>Nội dung báo cáo</a:t>
            </a:r>
            <a:endParaRPr lang="en-US" sz="3600" dirty="0"/>
          </a:p>
        </p:txBody>
      </p:sp>
      <p:pic>
        <p:nvPicPr>
          <p:cNvPr id="4" name="Google Shape;521;p51"/>
          <p:cNvPicPr preferRelativeResize="0"/>
          <p:nvPr/>
        </p:nvPicPr>
        <p:blipFill>
          <a:blip r:embed="rId6"/>
          <a:stretch>
            <a:fillRect/>
          </a:stretch>
        </p:blipFill>
        <p:spPr>
          <a:xfrm>
            <a:off x="1190625" y="2026920"/>
            <a:ext cx="684530" cy="702945"/>
          </a:xfrm>
          <a:prstGeom prst="rect">
            <a:avLst/>
          </a:prstGeom>
          <a:noFill/>
          <a:ln>
            <a:noFill/>
          </a:ln>
        </p:spPr>
      </p:pic>
      <p:sp>
        <p:nvSpPr>
          <p:cNvPr id="5" name="Google Shape;523;p51"/>
          <p:cNvSpPr txBox="1">
            <a:spLocks noGrp="1"/>
          </p:cNvSpPr>
          <p:nvPr/>
        </p:nvSpPr>
        <p:spPr>
          <a:xfrm>
            <a:off x="1240790" y="2098675"/>
            <a:ext cx="634365" cy="5594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200"/>
              <a:buFont typeface="Aref Ruqaa" panose="02000503000000000000"/>
              <a:buNone/>
              <a:defRPr sz="5000" b="0" i="0" u="none" strike="noStrike" cap="none">
                <a:solidFill>
                  <a:schemeClr val="dk2"/>
                </a:solidFill>
                <a:latin typeface="Aref Ruqaa" panose="02000503000000000000"/>
                <a:ea typeface="Aref Ruqaa" panose="02000503000000000000"/>
                <a:cs typeface="Aref Ruqaa" panose="02000503000000000000"/>
                <a:sym typeface="Aref Ruqaa" panose="02000503000000000000"/>
              </a:defRPr>
            </a:lvl1pPr>
            <a:lvl2pPr marR="0" lvl="1"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200"/>
              </a:spcAft>
              <a:buNone/>
            </a:pPr>
            <a:r>
              <a:rPr lang="en-GB" sz="3200" dirty="0"/>
              <a:t>0</a:t>
            </a:r>
            <a:r>
              <a:rPr lang="en-US" altLang="en-GB" sz="3200" dirty="0"/>
              <a:t>2</a:t>
            </a:r>
          </a:p>
        </p:txBody>
      </p:sp>
      <p:pic>
        <p:nvPicPr>
          <p:cNvPr id="6" name="Google Shape;521;p51"/>
          <p:cNvPicPr preferRelativeResize="0"/>
          <p:nvPr/>
        </p:nvPicPr>
        <p:blipFill>
          <a:blip r:embed="rId6"/>
          <a:stretch>
            <a:fillRect/>
          </a:stretch>
        </p:blipFill>
        <p:spPr>
          <a:xfrm>
            <a:off x="1190625" y="2870200"/>
            <a:ext cx="684530" cy="702945"/>
          </a:xfrm>
          <a:prstGeom prst="rect">
            <a:avLst/>
          </a:prstGeom>
          <a:noFill/>
          <a:ln>
            <a:noFill/>
          </a:ln>
        </p:spPr>
      </p:pic>
      <p:sp>
        <p:nvSpPr>
          <p:cNvPr id="7" name="Google Shape;523;p51"/>
          <p:cNvSpPr txBox="1">
            <a:spLocks noGrp="1"/>
          </p:cNvSpPr>
          <p:nvPr/>
        </p:nvSpPr>
        <p:spPr>
          <a:xfrm>
            <a:off x="1216025" y="2919095"/>
            <a:ext cx="634365" cy="5594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200"/>
              <a:buFont typeface="Aref Ruqaa" panose="02000503000000000000"/>
              <a:buNone/>
              <a:defRPr sz="5000" b="0" i="0" u="none" strike="noStrike" cap="none">
                <a:solidFill>
                  <a:schemeClr val="dk2"/>
                </a:solidFill>
                <a:latin typeface="Aref Ruqaa" panose="02000503000000000000"/>
                <a:ea typeface="Aref Ruqaa" panose="02000503000000000000"/>
                <a:cs typeface="Aref Ruqaa" panose="02000503000000000000"/>
                <a:sym typeface="Aref Ruqaa" panose="02000503000000000000"/>
              </a:defRPr>
            </a:lvl1pPr>
            <a:lvl2pPr marR="0" lvl="1"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200"/>
              </a:spcAft>
              <a:buNone/>
            </a:pPr>
            <a:r>
              <a:rPr lang="en-GB" sz="3200" dirty="0"/>
              <a:t>0</a:t>
            </a:r>
            <a:r>
              <a:rPr lang="en-US" altLang="en-GB" sz="3200" dirty="0"/>
              <a:t>3</a:t>
            </a:r>
          </a:p>
        </p:txBody>
      </p:sp>
      <p:pic>
        <p:nvPicPr>
          <p:cNvPr id="8" name="Google Shape;521;p51"/>
          <p:cNvPicPr preferRelativeResize="0"/>
          <p:nvPr/>
        </p:nvPicPr>
        <p:blipFill>
          <a:blip r:embed="rId6"/>
          <a:stretch>
            <a:fillRect/>
          </a:stretch>
        </p:blipFill>
        <p:spPr>
          <a:xfrm>
            <a:off x="1190625" y="3713480"/>
            <a:ext cx="684530" cy="702945"/>
          </a:xfrm>
          <a:prstGeom prst="rect">
            <a:avLst/>
          </a:prstGeom>
          <a:noFill/>
          <a:ln>
            <a:noFill/>
          </a:ln>
        </p:spPr>
      </p:pic>
      <p:sp>
        <p:nvSpPr>
          <p:cNvPr id="9" name="Google Shape;523;p51"/>
          <p:cNvSpPr txBox="1">
            <a:spLocks noGrp="1"/>
          </p:cNvSpPr>
          <p:nvPr/>
        </p:nvSpPr>
        <p:spPr>
          <a:xfrm>
            <a:off x="1216025" y="3785235"/>
            <a:ext cx="634365" cy="5594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200"/>
              <a:buFont typeface="Aref Ruqaa" panose="02000503000000000000"/>
              <a:buNone/>
              <a:defRPr sz="5000" b="0" i="0" u="none" strike="noStrike" cap="none">
                <a:solidFill>
                  <a:schemeClr val="dk2"/>
                </a:solidFill>
                <a:latin typeface="Aref Ruqaa" panose="02000503000000000000"/>
                <a:ea typeface="Aref Ruqaa" panose="02000503000000000000"/>
                <a:cs typeface="Aref Ruqaa" panose="02000503000000000000"/>
                <a:sym typeface="Aref Ruqaa" panose="02000503000000000000"/>
              </a:defRPr>
            </a:lvl1pPr>
            <a:lvl2pPr marR="0" lvl="1"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200"/>
              </a:spcAft>
              <a:buNone/>
            </a:pPr>
            <a:r>
              <a:rPr lang="en-GB" sz="3200" dirty="0"/>
              <a:t>0</a:t>
            </a:r>
            <a:r>
              <a:rPr lang="en-US" altLang="en-GB" sz="3200" dirty="0"/>
              <a:t>4</a:t>
            </a:r>
          </a:p>
        </p:txBody>
      </p:sp>
      <p:sp>
        <p:nvSpPr>
          <p:cNvPr id="11" name="Google Shape;524;p51"/>
          <p:cNvSpPr txBox="1">
            <a:spLocks noGrp="1"/>
          </p:cNvSpPr>
          <p:nvPr/>
        </p:nvSpPr>
        <p:spPr>
          <a:xfrm>
            <a:off x="2050415" y="1179830"/>
            <a:ext cx="6468745" cy="700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200"/>
              <a:buFont typeface="Nunito"/>
              <a:buNone/>
              <a:defRPr sz="1600" b="0" i="0" u="none" strike="noStrike" cap="none">
                <a:solidFill>
                  <a:schemeClr val="dk1"/>
                </a:solidFill>
                <a:latin typeface="Nunito"/>
                <a:ea typeface="Nunito"/>
                <a:cs typeface="Nunito"/>
                <a:sym typeface="Nunito"/>
              </a:defRPr>
            </a:lvl1pPr>
            <a:lvl2pPr marL="914400" marR="0" lvl="1"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lvl="0" indent="0" algn="l" rtl="0">
              <a:spcBef>
                <a:spcPts val="0"/>
              </a:spcBef>
              <a:spcAft>
                <a:spcPts val="1200"/>
              </a:spcAft>
              <a:buNone/>
            </a:pPr>
            <a:r>
              <a:rPr lang="en-US" sz="2800" dirty="0" err="1">
                <a:effectLst/>
                <a:latin typeface="Times New Roman" panose="02020603050405020304" pitchFamily="18" charset="0"/>
                <a:ea typeface="Calibri" panose="020F0502020204030204" pitchFamily="34" charset="0"/>
              </a:rPr>
              <a:t>Tìm hiểu file XML, Đọc dữ liệu XML hiển thị lên trang.</a:t>
            </a:r>
          </a:p>
        </p:txBody>
      </p:sp>
      <p:sp>
        <p:nvSpPr>
          <p:cNvPr id="12" name="Google Shape;524;p51"/>
          <p:cNvSpPr txBox="1">
            <a:spLocks noGrp="1"/>
          </p:cNvSpPr>
          <p:nvPr/>
        </p:nvSpPr>
        <p:spPr>
          <a:xfrm>
            <a:off x="2050415" y="2026920"/>
            <a:ext cx="6468745" cy="700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200"/>
              <a:buFont typeface="Nunito"/>
              <a:buNone/>
              <a:defRPr sz="1600" b="0" i="0" u="none" strike="noStrike" cap="none">
                <a:solidFill>
                  <a:schemeClr val="dk1"/>
                </a:solidFill>
                <a:latin typeface="Nunito"/>
                <a:ea typeface="Nunito"/>
                <a:cs typeface="Nunito"/>
                <a:sym typeface="Nunito"/>
              </a:defRPr>
            </a:lvl1pPr>
            <a:lvl2pPr marL="914400" marR="0" lvl="1"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lvl="0" indent="0" algn="l" rtl="0">
              <a:spcBef>
                <a:spcPts val="0"/>
              </a:spcBef>
              <a:spcAft>
                <a:spcPts val="1200"/>
              </a:spcAft>
              <a:buNone/>
            </a:pPr>
            <a:r>
              <a:rPr lang="en-US" sz="2800" dirty="0" err="1">
                <a:effectLst/>
                <a:latin typeface="Times New Roman" panose="02020603050405020304" pitchFamily="18" charset="0"/>
                <a:ea typeface="Calibri" panose="020F0502020204030204" pitchFamily="34" charset="0"/>
              </a:rPr>
              <a:t>Tìm hiểu thư viện PDO kết nối CSDL trong PHP.</a:t>
            </a:r>
          </a:p>
        </p:txBody>
      </p:sp>
      <p:sp>
        <p:nvSpPr>
          <p:cNvPr id="13" name="Google Shape;524;p51"/>
          <p:cNvSpPr txBox="1">
            <a:spLocks noGrp="1"/>
          </p:cNvSpPr>
          <p:nvPr/>
        </p:nvSpPr>
        <p:spPr>
          <a:xfrm>
            <a:off x="2050415" y="2853690"/>
            <a:ext cx="6468745" cy="700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200"/>
              <a:buFont typeface="Nunito"/>
              <a:buNone/>
              <a:defRPr sz="1600" b="0" i="0" u="none" strike="noStrike" cap="none">
                <a:solidFill>
                  <a:schemeClr val="dk1"/>
                </a:solidFill>
                <a:latin typeface="Nunito"/>
                <a:ea typeface="Nunito"/>
                <a:cs typeface="Nunito"/>
                <a:sym typeface="Nunito"/>
              </a:defRPr>
            </a:lvl1pPr>
            <a:lvl2pPr marL="914400" marR="0" lvl="1"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lvl="0" indent="0" algn="l" rtl="0">
              <a:spcBef>
                <a:spcPts val="0"/>
              </a:spcBef>
              <a:spcAft>
                <a:spcPts val="1200"/>
              </a:spcAft>
              <a:buNone/>
            </a:pPr>
            <a:r>
              <a:rPr lang="en-US" sz="2800" dirty="0" err="1">
                <a:effectLst/>
                <a:latin typeface="Times New Roman" panose="02020603050405020304" pitchFamily="18" charset="0"/>
                <a:ea typeface="Calibri" panose="020F0502020204030204" pitchFamily="34" charset="0"/>
              </a:rPr>
              <a:t>Giới thiệu </a:t>
            </a:r>
            <a:r>
              <a:rPr lang="en-US" sz="2800" err="1">
                <a:effectLst/>
                <a:latin typeface="Times New Roman" panose="02020603050405020304" pitchFamily="18" charset="0"/>
                <a:ea typeface="Calibri" panose="020F0502020204030204" pitchFamily="34" charset="0"/>
              </a:rPr>
              <a:t>về </a:t>
            </a:r>
            <a:r>
              <a:rPr lang="en-US" sz="2800">
                <a:effectLst/>
                <a:latin typeface="Times New Roman" panose="02020603050405020304" pitchFamily="18" charset="0"/>
                <a:ea typeface="Calibri" panose="020F0502020204030204" pitchFamily="34" charset="0"/>
              </a:rPr>
              <a:t>Website bán Điện thoại.</a:t>
            </a:r>
            <a:endParaRPr lang="en-US" sz="2800" dirty="0" err="1">
              <a:effectLst/>
              <a:latin typeface="Times New Roman" panose="02020603050405020304" pitchFamily="18" charset="0"/>
              <a:ea typeface="Calibri" panose="020F0502020204030204" pitchFamily="34" charset="0"/>
            </a:endParaRPr>
          </a:p>
        </p:txBody>
      </p:sp>
      <p:sp>
        <p:nvSpPr>
          <p:cNvPr id="14" name="Google Shape;524;p51"/>
          <p:cNvSpPr txBox="1">
            <a:spLocks noGrp="1"/>
          </p:cNvSpPr>
          <p:nvPr/>
        </p:nvSpPr>
        <p:spPr>
          <a:xfrm>
            <a:off x="2050415" y="3714750"/>
            <a:ext cx="6468745" cy="700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200"/>
              <a:buFont typeface="Nunito"/>
              <a:buNone/>
              <a:defRPr sz="1600" b="0" i="0" u="none" strike="noStrike" cap="none">
                <a:solidFill>
                  <a:schemeClr val="dk1"/>
                </a:solidFill>
                <a:latin typeface="Nunito"/>
                <a:ea typeface="Nunito"/>
                <a:cs typeface="Nunito"/>
                <a:sym typeface="Nunito"/>
              </a:defRPr>
            </a:lvl1pPr>
            <a:lvl2pPr marL="914400" marR="0" lvl="1"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17500" algn="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lvl="0" indent="0" algn="l" rtl="0">
              <a:spcBef>
                <a:spcPts val="0"/>
              </a:spcBef>
              <a:spcAft>
                <a:spcPts val="1200"/>
              </a:spcAft>
              <a:buNone/>
            </a:pPr>
            <a:r>
              <a:rPr lang="en-US" sz="2800">
                <a:effectLst/>
                <a:latin typeface="Times New Roman" panose="02020603050405020304" pitchFamily="18" charset="0"/>
                <a:ea typeface="Calibri" panose="020F0502020204030204" pitchFamily="34" charset="0"/>
              </a:rPr>
              <a:t>Giao diện Website.</a:t>
            </a:r>
            <a:endParaRPr lang="en-US" sz="2800" dirty="0" err="1">
              <a:effectLst/>
              <a:latin typeface="Times New Roman" panose="02020603050405020304" pitchFamily="18" charset="0"/>
              <a:ea typeface="Calibri" panose="020F0502020204030204" pitchFamily="34" charset="0"/>
            </a:endParaRPr>
          </a:p>
        </p:txBody>
      </p:sp>
      <p:sp>
        <p:nvSpPr>
          <p:cNvPr id="18" name="Google Shape;523;p51">
            <a:extLst>
              <a:ext uri="{FF2B5EF4-FFF2-40B4-BE49-F238E27FC236}">
                <a16:creationId xmlns:a16="http://schemas.microsoft.com/office/drawing/2014/main" id="{5058E67D-A7F8-4C5C-752D-B5A277684E04}"/>
              </a:ext>
            </a:extLst>
          </p:cNvPr>
          <p:cNvSpPr txBox="1">
            <a:spLocks noGrp="1"/>
          </p:cNvSpPr>
          <p:nvPr/>
        </p:nvSpPr>
        <p:spPr>
          <a:xfrm>
            <a:off x="1248399" y="1249691"/>
            <a:ext cx="634365" cy="5594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200"/>
              <a:buFont typeface="Aref Ruqaa" panose="02000503000000000000"/>
              <a:buNone/>
              <a:defRPr sz="5000" b="0" i="0" u="none" strike="noStrike" cap="none">
                <a:solidFill>
                  <a:schemeClr val="dk2"/>
                </a:solidFill>
                <a:latin typeface="Aref Ruqaa" panose="02000503000000000000"/>
                <a:ea typeface="Aref Ruqaa" panose="02000503000000000000"/>
                <a:cs typeface="Aref Ruqaa" panose="02000503000000000000"/>
                <a:sym typeface="Aref Ruqaa" panose="02000503000000000000"/>
              </a:defRPr>
            </a:lvl1pPr>
            <a:lvl2pPr marR="0" lvl="1"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5200"/>
              <a:buFont typeface="Arial" panose="020B0604020202020204"/>
              <a:buNone/>
              <a:defRPr sz="52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200"/>
              </a:spcAft>
              <a:buNone/>
            </a:pPr>
            <a:r>
              <a:rPr lang="en-GB" sz="3200"/>
              <a:t>0</a:t>
            </a:r>
            <a:r>
              <a:rPr lang="en-US" sz="3200" dirty="0"/>
              <a:t>1</a:t>
            </a:r>
            <a:endParaRPr lang="en-US" altLang="en-GB"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7" name="Google Shape;557;p53"/>
          <p:cNvSpPr txBox="1">
            <a:spLocks noGrp="1"/>
          </p:cNvSpPr>
          <p:nvPr>
            <p:ph type="title" idx="8"/>
          </p:nvPr>
        </p:nvSpPr>
        <p:spPr>
          <a:xfrm>
            <a:off x="720000" y="539500"/>
            <a:ext cx="7704000" cy="572700"/>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n-US">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vi-V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9880AC1-0D05-CFCC-B3AA-761ECE23C607}"/>
              </a:ext>
            </a:extLst>
          </p:cNvPr>
          <p:cNvPicPr>
            <a:picLocks noChangeAspect="1"/>
          </p:cNvPicPr>
          <p:nvPr/>
        </p:nvPicPr>
        <p:blipFill>
          <a:blip r:embed="rId3"/>
          <a:stretch>
            <a:fillRect/>
          </a:stretch>
        </p:blipFill>
        <p:spPr>
          <a:xfrm>
            <a:off x="691950" y="1112201"/>
            <a:ext cx="7760099" cy="3491800"/>
          </a:xfrm>
          <a:prstGeom prst="rect">
            <a:avLst/>
          </a:prstGeom>
        </p:spPr>
      </p:pic>
      <p:sp>
        <p:nvSpPr>
          <p:cNvPr id="5" name="Google Shape;433;p45">
            <a:extLst>
              <a:ext uri="{FF2B5EF4-FFF2-40B4-BE49-F238E27FC236}">
                <a16:creationId xmlns:a16="http://schemas.microsoft.com/office/drawing/2014/main" id="{9D6AF539-8E79-FDD0-BC58-CF613B9EE31C}"/>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30</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3302212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7" name="Google Shape;557;p53"/>
          <p:cNvSpPr txBox="1">
            <a:spLocks noGrp="1"/>
          </p:cNvSpPr>
          <p:nvPr>
            <p:ph type="title" idx="8"/>
          </p:nvPr>
        </p:nvSpPr>
        <p:spPr>
          <a:xfrm>
            <a:off x="720000" y="539500"/>
            <a:ext cx="7704000" cy="572700"/>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n-US">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4.2</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kí</a:t>
            </a:r>
            <a:r>
              <a:rPr lang="vi-V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6B494CC-8AE8-DE83-F0B2-8E13E3D4C4B9}"/>
              </a:ext>
            </a:extLst>
          </p:cNvPr>
          <p:cNvPicPr>
            <a:picLocks noChangeAspect="1"/>
          </p:cNvPicPr>
          <p:nvPr/>
        </p:nvPicPr>
        <p:blipFill>
          <a:blip r:embed="rId3"/>
          <a:stretch>
            <a:fillRect/>
          </a:stretch>
        </p:blipFill>
        <p:spPr>
          <a:xfrm>
            <a:off x="1364128" y="1010201"/>
            <a:ext cx="6415744" cy="3797086"/>
          </a:xfrm>
          <a:prstGeom prst="rect">
            <a:avLst/>
          </a:prstGeom>
        </p:spPr>
      </p:pic>
      <p:sp>
        <p:nvSpPr>
          <p:cNvPr id="5" name="Google Shape;433;p45">
            <a:extLst>
              <a:ext uri="{FF2B5EF4-FFF2-40B4-BE49-F238E27FC236}">
                <a16:creationId xmlns:a16="http://schemas.microsoft.com/office/drawing/2014/main" id="{215EA6F8-C655-1497-24F9-2419D8CECF3A}"/>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31</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4017966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7" name="Google Shape;557;p53"/>
          <p:cNvSpPr txBox="1">
            <a:spLocks noGrp="1"/>
          </p:cNvSpPr>
          <p:nvPr>
            <p:ph type="title" idx="8"/>
          </p:nvPr>
        </p:nvSpPr>
        <p:spPr>
          <a:xfrm>
            <a:off x="720000" y="539500"/>
            <a:ext cx="7704000" cy="572700"/>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n-US">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US">
                <a:solidFill>
                  <a:schemeClr val="tx1"/>
                </a:solidFill>
                <a:latin typeface="Times New Roman" panose="02020603050405020304" pitchFamily="18" charset="0"/>
                <a:ea typeface="Calibri" panose="020F0502020204030204" pitchFamily="34" charset="0"/>
                <a:cs typeface="Times New Roman" panose="02020603050405020304" pitchFamily="18" charset="0"/>
              </a:rPr>
              <a:t>3</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Trang </a:t>
            </a:r>
            <a:r>
              <a:rPr lang="en-US"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Website</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36E460B4-3792-82B4-E0BC-8B6942E2F076}"/>
              </a:ext>
            </a:extLst>
          </p:cNvPr>
          <p:cNvPicPr>
            <a:picLocks noChangeAspect="1"/>
          </p:cNvPicPr>
          <p:nvPr/>
        </p:nvPicPr>
        <p:blipFill>
          <a:blip r:embed="rId3"/>
          <a:stretch>
            <a:fillRect/>
          </a:stretch>
        </p:blipFill>
        <p:spPr>
          <a:xfrm>
            <a:off x="1282485" y="1112200"/>
            <a:ext cx="6579030" cy="3671361"/>
          </a:xfrm>
          <a:prstGeom prst="rect">
            <a:avLst/>
          </a:prstGeom>
        </p:spPr>
      </p:pic>
      <p:sp>
        <p:nvSpPr>
          <p:cNvPr id="5" name="Google Shape;433;p45">
            <a:extLst>
              <a:ext uri="{FF2B5EF4-FFF2-40B4-BE49-F238E27FC236}">
                <a16:creationId xmlns:a16="http://schemas.microsoft.com/office/drawing/2014/main" id="{C8F52F5C-9E7A-AFCE-2419-2866F9347706}"/>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32</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7" name="Google Shape;557;p53"/>
          <p:cNvSpPr txBox="1">
            <a:spLocks noGrp="1"/>
          </p:cNvSpPr>
          <p:nvPr>
            <p:ph type="title" idx="8"/>
          </p:nvPr>
        </p:nvSpPr>
        <p:spPr>
          <a:xfrm>
            <a:off x="720000" y="539500"/>
            <a:ext cx="7704000" cy="572700"/>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n-US">
                <a:solidFill>
                  <a:schemeClr val="tx1"/>
                </a:solidFill>
                <a:latin typeface="Times New Roman" panose="02020603050405020304" pitchFamily="18" charset="0"/>
                <a:ea typeface="Calibri" panose="020F0502020204030204" pitchFamily="34" charset="0"/>
                <a:cs typeface="Times New Roman" panose="02020603050405020304" pitchFamily="18" charset="0"/>
              </a:rPr>
              <a:t>4</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US">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Trang sản phẩm</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B4F0910-516F-17A9-AC16-A678ADA463CD}"/>
              </a:ext>
            </a:extLst>
          </p:cNvPr>
          <p:cNvPicPr>
            <a:picLocks noChangeAspect="1"/>
          </p:cNvPicPr>
          <p:nvPr/>
        </p:nvPicPr>
        <p:blipFill>
          <a:blip r:embed="rId3"/>
          <a:stretch>
            <a:fillRect/>
          </a:stretch>
        </p:blipFill>
        <p:spPr>
          <a:xfrm>
            <a:off x="1021111" y="1112200"/>
            <a:ext cx="7101777" cy="3491800"/>
          </a:xfrm>
          <a:prstGeom prst="rect">
            <a:avLst/>
          </a:prstGeom>
        </p:spPr>
      </p:pic>
      <p:sp>
        <p:nvSpPr>
          <p:cNvPr id="5" name="Google Shape;433;p45">
            <a:extLst>
              <a:ext uri="{FF2B5EF4-FFF2-40B4-BE49-F238E27FC236}">
                <a16:creationId xmlns:a16="http://schemas.microsoft.com/office/drawing/2014/main" id="{4C8CC005-AC90-356E-90F6-A34C18CD31A4}"/>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33</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7" name="Google Shape;557;p53"/>
          <p:cNvSpPr txBox="1">
            <a:spLocks noGrp="1"/>
          </p:cNvSpPr>
          <p:nvPr>
            <p:ph type="title" idx="8"/>
          </p:nvPr>
        </p:nvSpPr>
        <p:spPr>
          <a:xfrm>
            <a:off x="720000" y="539500"/>
            <a:ext cx="7704000" cy="572700"/>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n-US">
                <a:solidFill>
                  <a:schemeClr val="tx1"/>
                </a:solidFill>
                <a:latin typeface="Times New Roman" panose="02020603050405020304" pitchFamily="18" charset="0"/>
                <a:ea typeface="Calibri" panose="020F0502020204030204" pitchFamily="34" charset="0"/>
                <a:cs typeface="Times New Roman" panose="02020603050405020304" pitchFamily="18" charset="0"/>
              </a:rPr>
              <a:t>4.5</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vi-V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910EE413-FBED-2EAC-8A66-EDBFDA4F5415}"/>
              </a:ext>
            </a:extLst>
          </p:cNvPr>
          <p:cNvPicPr>
            <a:picLocks noChangeAspect="1"/>
          </p:cNvPicPr>
          <p:nvPr/>
        </p:nvPicPr>
        <p:blipFill>
          <a:blip r:embed="rId3"/>
          <a:stretch>
            <a:fillRect/>
          </a:stretch>
        </p:blipFill>
        <p:spPr>
          <a:xfrm>
            <a:off x="1624880" y="1033448"/>
            <a:ext cx="5894240" cy="3773839"/>
          </a:xfrm>
          <a:prstGeom prst="rect">
            <a:avLst/>
          </a:prstGeom>
        </p:spPr>
      </p:pic>
      <p:sp>
        <p:nvSpPr>
          <p:cNvPr id="5" name="Google Shape;433;p45">
            <a:extLst>
              <a:ext uri="{FF2B5EF4-FFF2-40B4-BE49-F238E27FC236}">
                <a16:creationId xmlns:a16="http://schemas.microsoft.com/office/drawing/2014/main" id="{12113F3C-473B-D62D-CCE3-1D91F2F41462}"/>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34</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7" name="Google Shape;557;p53"/>
          <p:cNvSpPr txBox="1">
            <a:spLocks noGrp="1"/>
          </p:cNvSpPr>
          <p:nvPr>
            <p:ph type="title" idx="8"/>
          </p:nvPr>
        </p:nvSpPr>
        <p:spPr>
          <a:xfrm>
            <a:off x="720000" y="539500"/>
            <a:ext cx="7704000" cy="572700"/>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n-US">
                <a:solidFill>
                  <a:schemeClr val="tx1"/>
                </a:solidFill>
                <a:latin typeface="Times New Roman" panose="02020603050405020304" pitchFamily="18" charset="0"/>
                <a:ea typeface="Calibri" panose="020F0502020204030204" pitchFamily="34" charset="0"/>
                <a:cs typeface="Times New Roman" panose="02020603050405020304" pitchFamily="18" charset="0"/>
              </a:rPr>
              <a:t>4.6</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Trang giỏ hàng</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7D61014-D427-9A1B-AAD6-E45D8DDBBAF0}"/>
              </a:ext>
            </a:extLst>
          </p:cNvPr>
          <p:cNvPicPr>
            <a:picLocks noChangeAspect="1"/>
          </p:cNvPicPr>
          <p:nvPr/>
        </p:nvPicPr>
        <p:blipFill>
          <a:blip r:embed="rId3"/>
          <a:stretch>
            <a:fillRect/>
          </a:stretch>
        </p:blipFill>
        <p:spPr>
          <a:xfrm>
            <a:off x="648156" y="999640"/>
            <a:ext cx="7847687" cy="3806276"/>
          </a:xfrm>
          <a:prstGeom prst="rect">
            <a:avLst/>
          </a:prstGeom>
        </p:spPr>
      </p:pic>
      <p:sp>
        <p:nvSpPr>
          <p:cNvPr id="5" name="Google Shape;433;p45">
            <a:extLst>
              <a:ext uri="{FF2B5EF4-FFF2-40B4-BE49-F238E27FC236}">
                <a16:creationId xmlns:a16="http://schemas.microsoft.com/office/drawing/2014/main" id="{EB60EA9E-ED1B-08EC-35CA-F42FC8349141}"/>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35</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1053194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8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6600" dirty="0"/>
              <a:t>DEMO </a:t>
            </a:r>
            <a:endParaRPr sz="6600" dirty="0"/>
          </a:p>
        </p:txBody>
      </p:sp>
      <p:pic>
        <p:nvPicPr>
          <p:cNvPr id="1016" name="Google Shape;1016;p80"/>
          <p:cNvPicPr preferRelativeResize="0"/>
          <p:nvPr/>
        </p:nvPicPr>
        <p:blipFill>
          <a:blip r:embed="rId3"/>
          <a:stretch>
            <a:fillRect/>
          </a:stretch>
        </p:blipFill>
        <p:spPr>
          <a:xfrm>
            <a:off x="1679750" y="1804626"/>
            <a:ext cx="1659699" cy="1659699"/>
          </a:xfrm>
          <a:prstGeom prst="rect">
            <a:avLst/>
          </a:prstGeom>
          <a:noFill/>
          <a:ln>
            <a:noFill/>
          </a:ln>
        </p:spPr>
      </p:pic>
      <p:pic>
        <p:nvPicPr>
          <p:cNvPr id="1017" name="Google Shape;1017;p80"/>
          <p:cNvPicPr preferRelativeResize="0"/>
          <p:nvPr/>
        </p:nvPicPr>
        <p:blipFill>
          <a:blip r:embed="rId4"/>
          <a:stretch>
            <a:fillRect/>
          </a:stretch>
        </p:blipFill>
        <p:spPr>
          <a:xfrm>
            <a:off x="3506943" y="1956318"/>
            <a:ext cx="488500" cy="1247475"/>
          </a:xfrm>
          <a:prstGeom prst="rect">
            <a:avLst/>
          </a:prstGeom>
          <a:noFill/>
          <a:ln>
            <a:noFill/>
          </a:ln>
        </p:spPr>
      </p:pic>
      <p:pic>
        <p:nvPicPr>
          <p:cNvPr id="1018" name="Google Shape;1018;p80"/>
          <p:cNvPicPr preferRelativeResize="0"/>
          <p:nvPr/>
        </p:nvPicPr>
        <p:blipFill>
          <a:blip r:embed="rId5"/>
          <a:stretch>
            <a:fillRect/>
          </a:stretch>
        </p:blipFill>
        <p:spPr>
          <a:xfrm>
            <a:off x="4161037" y="2110675"/>
            <a:ext cx="821925" cy="922150"/>
          </a:xfrm>
          <a:prstGeom prst="rect">
            <a:avLst/>
          </a:prstGeom>
          <a:noFill/>
          <a:ln>
            <a:noFill/>
          </a:ln>
        </p:spPr>
      </p:pic>
      <p:pic>
        <p:nvPicPr>
          <p:cNvPr id="1019" name="Google Shape;1019;p80"/>
          <p:cNvPicPr preferRelativeResize="0"/>
          <p:nvPr/>
        </p:nvPicPr>
        <p:blipFill>
          <a:blip r:embed="rId6"/>
          <a:stretch>
            <a:fillRect/>
          </a:stretch>
        </p:blipFill>
        <p:spPr>
          <a:xfrm>
            <a:off x="5180668" y="1909900"/>
            <a:ext cx="380132" cy="1247475"/>
          </a:xfrm>
          <a:prstGeom prst="rect">
            <a:avLst/>
          </a:prstGeom>
          <a:noFill/>
          <a:ln>
            <a:noFill/>
          </a:ln>
        </p:spPr>
      </p:pic>
      <p:pic>
        <p:nvPicPr>
          <p:cNvPr id="1020" name="Google Shape;1020;p80"/>
          <p:cNvPicPr preferRelativeResize="0"/>
          <p:nvPr/>
        </p:nvPicPr>
        <p:blipFill>
          <a:blip r:embed="rId7"/>
          <a:stretch>
            <a:fillRect/>
          </a:stretch>
        </p:blipFill>
        <p:spPr>
          <a:xfrm>
            <a:off x="5756600" y="1909902"/>
            <a:ext cx="821925" cy="1180685"/>
          </a:xfrm>
          <a:prstGeom prst="rect">
            <a:avLst/>
          </a:prstGeom>
          <a:noFill/>
          <a:ln>
            <a:noFill/>
          </a:ln>
        </p:spPr>
      </p:pic>
      <p:pic>
        <p:nvPicPr>
          <p:cNvPr id="1021" name="Google Shape;1021;p80"/>
          <p:cNvPicPr preferRelativeResize="0"/>
          <p:nvPr/>
        </p:nvPicPr>
        <p:blipFill>
          <a:blip r:embed="rId8"/>
          <a:stretch>
            <a:fillRect/>
          </a:stretch>
        </p:blipFill>
        <p:spPr>
          <a:xfrm>
            <a:off x="6823349" y="1970312"/>
            <a:ext cx="488500" cy="1219500"/>
          </a:xfrm>
          <a:prstGeom prst="rect">
            <a:avLst/>
          </a:prstGeom>
          <a:noFill/>
          <a:ln>
            <a:noFill/>
          </a:ln>
        </p:spPr>
      </p:pic>
      <p:pic>
        <p:nvPicPr>
          <p:cNvPr id="1022" name="Google Shape;1022;p80"/>
          <p:cNvPicPr preferRelativeResize="0"/>
          <p:nvPr/>
        </p:nvPicPr>
        <p:blipFill>
          <a:blip r:embed="rId9"/>
          <a:stretch>
            <a:fillRect/>
          </a:stretch>
        </p:blipFill>
        <p:spPr>
          <a:xfrm>
            <a:off x="6249050" y="3428350"/>
            <a:ext cx="932971" cy="809125"/>
          </a:xfrm>
          <a:prstGeom prst="rect">
            <a:avLst/>
          </a:prstGeom>
          <a:noFill/>
          <a:ln>
            <a:noFill/>
          </a:ln>
        </p:spPr>
      </p:pic>
      <p:pic>
        <p:nvPicPr>
          <p:cNvPr id="1023" name="Google Shape;1023;p80"/>
          <p:cNvPicPr preferRelativeResize="0"/>
          <p:nvPr/>
        </p:nvPicPr>
        <p:blipFill>
          <a:blip r:embed="rId10"/>
          <a:stretch>
            <a:fillRect/>
          </a:stretch>
        </p:blipFill>
        <p:spPr>
          <a:xfrm>
            <a:off x="2624027" y="3360575"/>
            <a:ext cx="488500" cy="944676"/>
          </a:xfrm>
          <a:prstGeom prst="rect">
            <a:avLst/>
          </a:prstGeom>
          <a:noFill/>
          <a:ln>
            <a:noFill/>
          </a:ln>
        </p:spPr>
      </p:pic>
      <p:pic>
        <p:nvPicPr>
          <p:cNvPr id="1024" name="Google Shape;1024;p80"/>
          <p:cNvPicPr preferRelativeResize="0"/>
          <p:nvPr/>
        </p:nvPicPr>
        <p:blipFill>
          <a:blip r:embed="rId11"/>
          <a:stretch>
            <a:fillRect/>
          </a:stretch>
        </p:blipFill>
        <p:spPr>
          <a:xfrm rot="-5400000">
            <a:off x="3147300" y="3486050"/>
            <a:ext cx="956250" cy="663150"/>
          </a:xfrm>
          <a:prstGeom prst="rect">
            <a:avLst/>
          </a:prstGeom>
          <a:noFill/>
          <a:ln>
            <a:noFill/>
          </a:ln>
        </p:spPr>
      </p:pic>
      <p:pic>
        <p:nvPicPr>
          <p:cNvPr id="1025" name="Google Shape;1025;p80"/>
          <p:cNvPicPr preferRelativeResize="0"/>
          <p:nvPr/>
        </p:nvPicPr>
        <p:blipFill>
          <a:blip r:embed="rId12"/>
          <a:stretch>
            <a:fillRect/>
          </a:stretch>
        </p:blipFill>
        <p:spPr>
          <a:xfrm>
            <a:off x="4138315" y="3413600"/>
            <a:ext cx="711636" cy="956250"/>
          </a:xfrm>
          <a:prstGeom prst="rect">
            <a:avLst/>
          </a:prstGeom>
          <a:noFill/>
          <a:ln>
            <a:noFill/>
          </a:ln>
        </p:spPr>
      </p:pic>
      <p:pic>
        <p:nvPicPr>
          <p:cNvPr id="1026" name="Google Shape;1026;p80"/>
          <p:cNvPicPr preferRelativeResize="0"/>
          <p:nvPr/>
        </p:nvPicPr>
        <p:blipFill>
          <a:blip r:embed="rId13"/>
          <a:stretch>
            <a:fillRect/>
          </a:stretch>
        </p:blipFill>
        <p:spPr>
          <a:xfrm>
            <a:off x="5128300" y="3453247"/>
            <a:ext cx="711625" cy="728778"/>
          </a:xfrm>
          <a:prstGeom prst="rect">
            <a:avLst/>
          </a:prstGeom>
          <a:noFill/>
          <a:ln>
            <a:noFill/>
          </a:ln>
        </p:spPr>
      </p:pic>
      <p:sp>
        <p:nvSpPr>
          <p:cNvPr id="15" name="Google Shape;433;p45">
            <a:extLst>
              <a:ext uri="{FF2B5EF4-FFF2-40B4-BE49-F238E27FC236}">
                <a16:creationId xmlns:a16="http://schemas.microsoft.com/office/drawing/2014/main" id="{95024A3E-0ABE-7F98-E68F-34D90CF815B5}"/>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36</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path" presetSubtype="0" accel="50000" decel="50000" fill="hold" grpId="0" nodeType="clickEffect">
                                  <p:stCondLst>
                                    <p:cond delay="0"/>
                                  </p:stCondLst>
                                  <p:childTnLst>
                                    <p:animMotion origin="layout" path="M -0.09132 -3.82716E-6 C -0.09132 0.03488 -0.0533 0.06204 -0.00677 0.06204 C 0.04115 0.06204 0.07934 0.03488 0.07934 -3.82716E-6 C 0.07934 -0.03487 0.11736 -0.06203 0.16528 -0.06203 C 0.21181 -0.06203 0.25 -0.03487 0.25 -3.82716E-6 " pathEditMode="relative" rAng="0" ptsTypes="AAAAA">
                                      <p:cBhvr>
                                        <p:cTn id="6" dur="2000" fill="hold"/>
                                        <p:tgtEl>
                                          <p:spTgt spid="1014"/>
                                        </p:tgtEl>
                                        <p:attrNameLst>
                                          <p:attrName>ppt_x</p:attrName>
                                          <p:attrName>ppt_y</p:attrName>
                                        </p:attrNameLst>
                                      </p:cBhvr>
                                      <p:rCtr x="170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79"/>
          <p:cNvSpPr txBox="1">
            <a:spLocks noGrp="1"/>
          </p:cNvSpPr>
          <p:nvPr>
            <p:ph type="title"/>
          </p:nvPr>
        </p:nvSpPr>
        <p:spPr>
          <a:xfrm>
            <a:off x="951157" y="1625574"/>
            <a:ext cx="4277700" cy="11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998" name="Google Shape;998;p79"/>
          <p:cNvSpPr/>
          <p:nvPr/>
        </p:nvSpPr>
        <p:spPr>
          <a:xfrm>
            <a:off x="2069412" y="3113175"/>
            <a:ext cx="416454" cy="416941"/>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79"/>
          <p:cNvGrpSpPr/>
          <p:nvPr/>
        </p:nvGrpSpPr>
        <p:grpSpPr>
          <a:xfrm>
            <a:off x="2610923" y="3113510"/>
            <a:ext cx="416928" cy="416502"/>
            <a:chOff x="3303268" y="3817349"/>
            <a:chExt cx="346056" cy="345674"/>
          </a:xfrm>
        </p:grpSpPr>
        <p:sp>
          <p:nvSpPr>
            <p:cNvPr id="1000" name="Google Shape;1000;p7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79"/>
          <p:cNvGrpSpPr/>
          <p:nvPr/>
        </p:nvGrpSpPr>
        <p:grpSpPr>
          <a:xfrm>
            <a:off x="3152925" y="3113638"/>
            <a:ext cx="416464" cy="416537"/>
            <a:chOff x="5549861" y="3817349"/>
            <a:chExt cx="345642" cy="345674"/>
          </a:xfrm>
        </p:grpSpPr>
        <p:sp>
          <p:nvSpPr>
            <p:cNvPr id="1005" name="Google Shape;1005;p79"/>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9"/>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9"/>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09" name="Google Shape;1009;p79"/>
          <p:cNvPicPr preferRelativeResize="0"/>
          <p:nvPr/>
        </p:nvPicPr>
        <p:blipFill>
          <a:blip r:embed="rId3"/>
          <a:stretch>
            <a:fillRect/>
          </a:stretch>
        </p:blipFill>
        <p:spPr>
          <a:xfrm>
            <a:off x="5011503" y="838300"/>
            <a:ext cx="2943697" cy="3566281"/>
          </a:xfrm>
          <a:prstGeom prst="rect">
            <a:avLst/>
          </a:prstGeom>
          <a:noFill/>
          <a:ln>
            <a:noFill/>
          </a:ln>
        </p:spPr>
      </p:pic>
      <p:sp>
        <p:nvSpPr>
          <p:cNvPr id="15" name="Google Shape;433;p45">
            <a:extLst>
              <a:ext uri="{FF2B5EF4-FFF2-40B4-BE49-F238E27FC236}">
                <a16:creationId xmlns:a16="http://schemas.microsoft.com/office/drawing/2014/main" id="{1BD21C30-9552-959F-455D-4D7E025E8418}"/>
              </a:ext>
            </a:extLst>
          </p:cNvPr>
          <p:cNvSpPr txBox="1"/>
          <p:nvPr/>
        </p:nvSpPr>
        <p:spPr>
          <a:xfrm>
            <a:off x="8365068" y="4534337"/>
            <a:ext cx="399578" cy="2747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37</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1"/>
          <p:cNvPicPr preferRelativeResize="0"/>
          <p:nvPr/>
        </p:nvPicPr>
        <p:blipFill rotWithShape="1">
          <a:blip r:embed="rId3">
            <a:alphaModFix amt="56000"/>
          </a:blip>
          <a:srcRect l="14508" t="32951" r="10161" b="23799"/>
          <a:stretch>
            <a:fillRect/>
          </a:stretch>
        </p:blipFill>
        <p:spPr>
          <a:xfrm>
            <a:off x="4028913" y="2553616"/>
            <a:ext cx="4822100" cy="841800"/>
          </a:xfrm>
          <a:prstGeom prst="rect">
            <a:avLst/>
          </a:prstGeom>
          <a:noFill/>
          <a:ln>
            <a:noFill/>
          </a:ln>
        </p:spPr>
      </p:pic>
      <p:pic>
        <p:nvPicPr>
          <p:cNvPr id="520" name="Google Shape;520;p51"/>
          <p:cNvPicPr preferRelativeResize="0"/>
          <p:nvPr/>
        </p:nvPicPr>
        <p:blipFill>
          <a:blip r:embed="rId4"/>
          <a:stretch>
            <a:fillRect/>
          </a:stretch>
        </p:blipFill>
        <p:spPr>
          <a:xfrm rot="5400000" flipH="1">
            <a:off x="-562201" y="135700"/>
            <a:ext cx="5642825" cy="5642825"/>
          </a:xfrm>
          <a:prstGeom prst="rect">
            <a:avLst/>
          </a:prstGeom>
          <a:noFill/>
          <a:ln>
            <a:noFill/>
          </a:ln>
        </p:spPr>
      </p:pic>
      <p:pic>
        <p:nvPicPr>
          <p:cNvPr id="521" name="Google Shape;521;p51"/>
          <p:cNvPicPr preferRelativeResize="0"/>
          <p:nvPr/>
        </p:nvPicPr>
        <p:blipFill>
          <a:blip r:embed="rId5"/>
          <a:stretch>
            <a:fillRect/>
          </a:stretch>
        </p:blipFill>
        <p:spPr>
          <a:xfrm>
            <a:off x="4421218" y="1097282"/>
            <a:ext cx="1202175" cy="1234200"/>
          </a:xfrm>
          <a:prstGeom prst="rect">
            <a:avLst/>
          </a:prstGeom>
          <a:noFill/>
          <a:ln>
            <a:noFill/>
          </a:ln>
        </p:spPr>
      </p:pic>
      <p:sp>
        <p:nvSpPr>
          <p:cNvPr id="523" name="Google Shape;523;p51"/>
          <p:cNvSpPr txBox="1">
            <a:spLocks noGrp="1"/>
          </p:cNvSpPr>
          <p:nvPr>
            <p:ph type="title" idx="2"/>
          </p:nvPr>
        </p:nvSpPr>
        <p:spPr>
          <a:xfrm>
            <a:off x="4420056" y="1183675"/>
            <a:ext cx="1204500" cy="10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GB" dirty="0"/>
              <a:t>01</a:t>
            </a:r>
            <a:endParaRPr dirty="0"/>
          </a:p>
        </p:txBody>
      </p:sp>
      <p:sp>
        <p:nvSpPr>
          <p:cNvPr id="524" name="Google Shape;524;p51"/>
          <p:cNvSpPr txBox="1">
            <a:spLocks noGrp="1"/>
          </p:cNvSpPr>
          <p:nvPr>
            <p:ph type="subTitle" idx="1"/>
          </p:nvPr>
        </p:nvSpPr>
        <p:spPr>
          <a:xfrm>
            <a:off x="4488635" y="2771230"/>
            <a:ext cx="4430957" cy="700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sz="3600" b="1" dirty="0" err="1">
                <a:effectLst/>
                <a:latin typeface="Times New Roman" panose="02020603050405020304" pitchFamily="18" charset="0"/>
                <a:ea typeface="Calibri" panose="020F0502020204030204" pitchFamily="34" charset="0"/>
                <a:sym typeface="+mn-ea"/>
              </a:rPr>
              <a:t>Tìm hiểu file XML, Đọc dữ liệu XML hiển thị lên trang.</a:t>
            </a:r>
          </a:p>
        </p:txBody>
      </p:sp>
      <p:pic>
        <p:nvPicPr>
          <p:cNvPr id="525" name="Google Shape;525;p51"/>
          <p:cNvPicPr preferRelativeResize="0"/>
          <p:nvPr/>
        </p:nvPicPr>
        <p:blipFill>
          <a:blip r:embed="rId6"/>
          <a:stretch>
            <a:fillRect/>
          </a:stretch>
        </p:blipFill>
        <p:spPr>
          <a:xfrm>
            <a:off x="1025304" y="1712922"/>
            <a:ext cx="2770349" cy="2269625"/>
          </a:xfrm>
          <a:prstGeom prst="rect">
            <a:avLst/>
          </a:prstGeom>
          <a:noFill/>
          <a:ln>
            <a:noFill/>
          </a:ln>
        </p:spPr>
      </p:pic>
      <p:pic>
        <p:nvPicPr>
          <p:cNvPr id="526" name="Google Shape;526;p51"/>
          <p:cNvPicPr preferRelativeResize="0"/>
          <p:nvPr/>
        </p:nvPicPr>
        <p:blipFill>
          <a:blip r:embed="rId7"/>
          <a:stretch>
            <a:fillRect/>
          </a:stretch>
        </p:blipFill>
        <p:spPr>
          <a:xfrm>
            <a:off x="2577077" y="1033750"/>
            <a:ext cx="949900" cy="1638850"/>
          </a:xfrm>
          <a:prstGeom prst="rect">
            <a:avLst/>
          </a:prstGeom>
          <a:noFill/>
          <a:ln>
            <a:noFill/>
          </a:ln>
        </p:spPr>
      </p:pic>
      <p:pic>
        <p:nvPicPr>
          <p:cNvPr id="527" name="Google Shape;527;p51"/>
          <p:cNvPicPr preferRelativeResize="0"/>
          <p:nvPr/>
        </p:nvPicPr>
        <p:blipFill>
          <a:blip r:embed="rId8"/>
          <a:stretch>
            <a:fillRect/>
          </a:stretch>
        </p:blipFill>
        <p:spPr>
          <a:xfrm>
            <a:off x="8230472" y="4440350"/>
            <a:ext cx="837854" cy="841800"/>
          </a:xfrm>
          <a:prstGeom prst="rect">
            <a:avLst/>
          </a:prstGeom>
          <a:noFill/>
          <a:ln>
            <a:noFill/>
          </a:ln>
        </p:spPr>
      </p:pic>
      <p:pic>
        <p:nvPicPr>
          <p:cNvPr id="528" name="Google Shape;528;p51"/>
          <p:cNvPicPr preferRelativeResize="0"/>
          <p:nvPr/>
        </p:nvPicPr>
        <p:blipFill rotWithShape="1">
          <a:blip r:embed="rId9"/>
          <a:srcRect l="357" r="347"/>
          <a:stretch>
            <a:fillRect/>
          </a:stretch>
        </p:blipFill>
        <p:spPr>
          <a:xfrm rot="10800000">
            <a:off x="7799302" y="34625"/>
            <a:ext cx="1344700" cy="964301"/>
          </a:xfrm>
          <a:prstGeom prst="rect">
            <a:avLst/>
          </a:prstGeom>
          <a:noFill/>
          <a:ln>
            <a:noFill/>
          </a:ln>
        </p:spPr>
      </p:pic>
      <p:pic>
        <p:nvPicPr>
          <p:cNvPr id="529" name="Google Shape;529;p51"/>
          <p:cNvPicPr preferRelativeResize="0"/>
          <p:nvPr/>
        </p:nvPicPr>
        <p:blipFill>
          <a:blip r:embed="rId10"/>
          <a:stretch>
            <a:fillRect/>
          </a:stretch>
        </p:blipFill>
        <p:spPr>
          <a:xfrm>
            <a:off x="-124627" y="4036156"/>
            <a:ext cx="837850" cy="1144832"/>
          </a:xfrm>
          <a:prstGeom prst="rect">
            <a:avLst/>
          </a:prstGeom>
          <a:noFill/>
          <a:ln>
            <a:noFill/>
          </a:ln>
        </p:spPr>
      </p:pic>
      <p:pic>
        <p:nvPicPr>
          <p:cNvPr id="530" name="Google Shape;530;p51"/>
          <p:cNvPicPr preferRelativeResize="0"/>
          <p:nvPr/>
        </p:nvPicPr>
        <p:blipFill rotWithShape="1">
          <a:blip r:embed="rId9"/>
          <a:srcRect l="357" r="347"/>
          <a:stretch>
            <a:fillRect/>
          </a:stretch>
        </p:blipFill>
        <p:spPr>
          <a:xfrm rot="10800000" flipH="1">
            <a:off x="2" y="57350"/>
            <a:ext cx="1344700" cy="964301"/>
          </a:xfrm>
          <a:prstGeom prst="rect">
            <a:avLst/>
          </a:prstGeom>
          <a:noFill/>
          <a:ln>
            <a:noFill/>
          </a:ln>
        </p:spPr>
      </p:pic>
      <p:sp>
        <p:nvSpPr>
          <p:cNvPr id="13"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2"/>
          <p:cNvSpPr txBox="1">
            <a:spLocks noGrp="1"/>
          </p:cNvSpPr>
          <p:nvPr>
            <p:ph type="title"/>
          </p:nvPr>
        </p:nvSpPr>
        <p:spPr>
          <a:xfrm>
            <a:off x="966552" y="1223438"/>
            <a:ext cx="7447037" cy="3037585"/>
          </a:xfrm>
          <a:prstGeom prst="rect">
            <a:avLst/>
          </a:prstGeom>
        </p:spPr>
        <p:txBody>
          <a:bodyPr spcFirstLastPara="1" wrap="square" lIns="91425" tIns="91425" rIns="91425" bIns="91425" anchor="ctr" anchorCtr="0">
            <a:noAutofit/>
          </a:bodyPr>
          <a:lstStyle/>
          <a:p>
            <a:pPr algn="l">
              <a:lnSpc>
                <a:spcPct val="150000"/>
              </a:lnSpc>
            </a:pPr>
            <a:r>
              <a:rPr lang="en-US" sz="1800" b="0" i="0">
                <a:solidFill>
                  <a:srgbClr val="000000"/>
                </a:solidFill>
                <a:latin typeface="Times New Roman" panose="02020603050405020304" pitchFamily="18" charset="0"/>
              </a:rPr>
              <a:t>-     </a:t>
            </a:r>
            <a:r>
              <a:rPr lang="vi-VN" sz="1800" b="0" i="0">
                <a:solidFill>
                  <a:srgbClr val="000000"/>
                </a:solidFill>
                <a:latin typeface="Times New Roman" panose="02020603050405020304" pitchFamily="18" charset="0"/>
              </a:rPr>
              <a:t>Ngôn ngữ đánh dấu mở rộng (eXtensible Markup Language).</a:t>
            </a:r>
            <a:br>
              <a:rPr lang="vi-VN" sz="1800" b="0" i="0">
                <a:solidFill>
                  <a:srgbClr val="000000"/>
                </a:solidFill>
                <a:latin typeface="Times New Roman" panose="02020603050405020304" pitchFamily="18" charset="0"/>
              </a:rPr>
            </a:br>
            <a:r>
              <a:rPr lang="en-US" sz="1800" b="0" i="0">
                <a:solidFill>
                  <a:srgbClr val="000000"/>
                </a:solidFill>
                <a:latin typeface="Times New Roman" panose="02020603050405020304" pitchFamily="18" charset="0"/>
              </a:rPr>
              <a:t>-     </a:t>
            </a:r>
            <a:r>
              <a:rPr lang="vi-VN" sz="1800" b="0" i="0">
                <a:solidFill>
                  <a:srgbClr val="000000"/>
                </a:solidFill>
                <a:latin typeface="Times New Roman" panose="02020603050405020304" pitchFamily="18" charset="0"/>
              </a:rPr>
              <a:t>XML không có thẻ riêng, người dùng có thể tạo bất kỳ thẻ nào theo ý muốn.</a:t>
            </a:r>
            <a:br>
              <a:rPr lang="vi-VN" sz="1800" b="0" i="0">
                <a:solidFill>
                  <a:srgbClr val="000000"/>
                </a:solidFill>
                <a:latin typeface="Times New Roman" panose="02020603050405020304" pitchFamily="18" charset="0"/>
              </a:rPr>
            </a:br>
            <a:r>
              <a:rPr lang="en-US" sz="1800" b="0" i="0">
                <a:solidFill>
                  <a:srgbClr val="000000"/>
                </a:solidFill>
                <a:latin typeface="Times New Roman" panose="02020603050405020304" pitchFamily="18" charset="0"/>
              </a:rPr>
              <a:t>-     </a:t>
            </a:r>
            <a:r>
              <a:rPr lang="vi-VN" sz="1800" b="0" i="0">
                <a:solidFill>
                  <a:srgbClr val="000000"/>
                </a:solidFill>
                <a:latin typeface="Times New Roman" panose="02020603050405020304" pitchFamily="18" charset="0"/>
              </a:rPr>
              <a:t>Các thẻ XML khá giống với HTML: tag(tên của thẻ), data(nội của thẻ), attribute (thuộc tính của thẻ).</a:t>
            </a:r>
            <a:br>
              <a:rPr lang="vi-VN" sz="1800" b="0" i="0">
                <a:solidFill>
                  <a:srgbClr val="000000"/>
                </a:solidFill>
                <a:latin typeface="Times New Roman" panose="02020603050405020304" pitchFamily="18" charset="0"/>
              </a:rPr>
            </a:br>
            <a:r>
              <a:rPr lang="en-US" sz="1800" b="0" i="0">
                <a:solidFill>
                  <a:srgbClr val="000000"/>
                </a:solidFill>
                <a:latin typeface="Times New Roman" panose="02020603050405020304" pitchFamily="18" charset="0"/>
              </a:rPr>
              <a:t>-     </a:t>
            </a:r>
            <a:r>
              <a:rPr lang="vi-VN" sz="1800" b="0" i="0">
                <a:solidFill>
                  <a:srgbClr val="000000"/>
                </a:solidFill>
                <a:latin typeface="Times New Roman" panose="02020603050405020304" pitchFamily="18" charset="0"/>
              </a:rPr>
              <a:t>XML được xây dựng theo dạng cây, phải có tối thiểu một nút gốc.</a:t>
            </a:r>
            <a:br>
              <a:rPr lang="vi-VN" sz="1800" b="0" i="0">
                <a:solidFill>
                  <a:srgbClr val="000000"/>
                </a:solidFill>
                <a:latin typeface="Times New Roman" panose="02020603050405020304" pitchFamily="18" charset="0"/>
              </a:rPr>
            </a:br>
            <a:r>
              <a:rPr lang="en-US" sz="1800" b="0" i="0">
                <a:solidFill>
                  <a:srgbClr val="000000"/>
                </a:solidFill>
                <a:latin typeface="Times New Roman" panose="02020603050405020304" pitchFamily="18" charset="0"/>
              </a:rPr>
              <a:t>-     </a:t>
            </a:r>
            <a:r>
              <a:rPr lang="vi-VN" sz="1800" b="0" i="0">
                <a:solidFill>
                  <a:srgbClr val="000000"/>
                </a:solidFill>
                <a:latin typeface="Times New Roman" panose="02020603050405020304" pitchFamily="18" charset="0"/>
              </a:rPr>
              <a:t>XML được hỗ trợ trên các trình duyệt phổ biến hiện nay. </a:t>
            </a:r>
            <a:endParaRPr lang="vi-VN" sz="1800" b="0" i="0" dirty="0">
              <a:solidFill>
                <a:srgbClr val="000000"/>
              </a:solidFill>
              <a:effectLst/>
              <a:latin typeface="Times New Roman" panose="02020603050405020304" pitchFamily="18" charset="0"/>
            </a:endParaRPr>
          </a:p>
        </p:txBody>
      </p:sp>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tx1"/>
                </a:solidFill>
                <a:latin typeface="+mj-lt"/>
              </a:rPr>
              <a:t>1.1. </a:t>
            </a:r>
            <a:r>
              <a:rPr lang="en-US" dirty="0">
                <a:solidFill>
                  <a:schemeClr val="tx1"/>
                </a:solidFill>
                <a:latin typeface="+mj-lt"/>
              </a:rPr>
              <a:t>XML </a:t>
            </a:r>
            <a:r>
              <a:rPr lang="en-US">
                <a:solidFill>
                  <a:schemeClr val="tx1"/>
                </a:solidFill>
                <a:latin typeface="+mj-lt"/>
              </a:rPr>
              <a:t>là gì?</a:t>
            </a:r>
            <a:endParaRPr dirty="0">
              <a:solidFill>
                <a:schemeClr val="tx1"/>
              </a:solidFill>
              <a:latin typeface="+mj-lt"/>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9"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5</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2"/>
          <p:cNvSpPr txBox="1">
            <a:spLocks noGrp="1"/>
          </p:cNvSpPr>
          <p:nvPr>
            <p:ph type="title"/>
          </p:nvPr>
        </p:nvSpPr>
        <p:spPr>
          <a:xfrm>
            <a:off x="966552" y="1052957"/>
            <a:ext cx="7447037" cy="3037585"/>
          </a:xfrm>
          <a:prstGeom prst="rect">
            <a:avLst/>
          </a:prstGeom>
        </p:spPr>
        <p:txBody>
          <a:bodyPr spcFirstLastPara="1" wrap="square" lIns="91425" tIns="91425" rIns="91425" bIns="91425" anchor="ctr" anchorCtr="0">
            <a:noAutofit/>
          </a:bodyPr>
          <a:lstStyle/>
          <a:p>
            <a:pPr lvl="0" algn="l">
              <a:lnSpc>
                <a:spcPct val="150000"/>
              </a:lnSpc>
            </a:pPr>
            <a: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Lưu trữ thông tin nhỏ (dữ liệu lớn thì truy cập càng chậm).</a:t>
            </a:r>
            <a:b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Tạo phần tóm tắt nội dung cho website.</a:t>
            </a:r>
            <a:b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Tạo sơ đồ cho website (sitemap).</a:t>
            </a:r>
            <a:b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Là cầu nối trao đổi dữ liệu giữa các ứng dụng web (web server).</a:t>
            </a:r>
          </a:p>
        </p:txBody>
      </p:sp>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tx1"/>
                </a:solidFill>
                <a:latin typeface="+mj-lt"/>
              </a:rPr>
              <a:t>1.</a:t>
            </a:r>
            <a:r>
              <a:rPr lang="en-US">
                <a:solidFill>
                  <a:schemeClr val="tx1"/>
                </a:solidFill>
                <a:latin typeface="+mj-lt"/>
              </a:rPr>
              <a:t>2</a:t>
            </a:r>
            <a:r>
              <a:rPr lang="vi-VN">
                <a:solidFill>
                  <a:schemeClr val="tx1"/>
                </a:solidFill>
                <a:latin typeface="+mj-lt"/>
              </a:rPr>
              <a:t>. </a:t>
            </a:r>
            <a:r>
              <a:rPr lang="en-US">
                <a:solidFill>
                  <a:schemeClr val="tx1"/>
                </a:solidFill>
                <a:latin typeface="+mj-lt"/>
              </a:rPr>
              <a:t>XML dung để làm gì?</a:t>
            </a:r>
            <a:endParaRPr dirty="0">
              <a:solidFill>
                <a:schemeClr val="tx1"/>
              </a:solidFill>
              <a:latin typeface="+mj-lt"/>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9"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6</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23745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2"/>
          <p:cNvSpPr txBox="1">
            <a:spLocks noGrp="1"/>
          </p:cNvSpPr>
          <p:nvPr>
            <p:ph type="title"/>
          </p:nvPr>
        </p:nvSpPr>
        <p:spPr>
          <a:xfrm>
            <a:off x="904559" y="1349513"/>
            <a:ext cx="7447037" cy="3037585"/>
          </a:xfrm>
          <a:prstGeom prst="rect">
            <a:avLst/>
          </a:prstGeom>
        </p:spPr>
        <p:txBody>
          <a:bodyPr spcFirstLastPara="1" wrap="square" lIns="91425" tIns="91425" rIns="91425" bIns="91425" anchor="ctr" anchorCtr="0">
            <a:noAutofit/>
          </a:bodyPr>
          <a:lstStyle/>
          <a:p>
            <a:pPr lvl="0" algn="l">
              <a:lnSpc>
                <a:spcPct val="150000"/>
              </a:lnSpc>
            </a:pPr>
            <a: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Mỗi tài liệu XML phải có một phần từ gốc và nó là duy nhất.</a:t>
            </a:r>
            <a:b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Phải có thẻ đóng khi mở thẻ.</a:t>
            </a:r>
            <a:b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Phải có thẻ đóng của phần tử con trước khi đóng phần tử cha.</a:t>
            </a:r>
            <a:b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Tên các phần tử cảu XML phân biệt hoa thường.</a:t>
            </a:r>
            <a:b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Giá trị thuộc tính đặt trong cặp dấu nháy đôi.</a:t>
            </a:r>
            <a:b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Không sử dụng các gái trị đặc biệt.</a:t>
            </a:r>
          </a:p>
        </p:txBody>
      </p:sp>
      <p:sp>
        <p:nvSpPr>
          <p:cNvPr id="541" name="Google Shape;541;p52"/>
          <p:cNvSpPr txBox="1">
            <a:spLocks noGrp="1"/>
          </p:cNvSpPr>
          <p:nvPr>
            <p:ph type="title" idx="6"/>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tx1"/>
                </a:solidFill>
                <a:latin typeface="+mj-lt"/>
              </a:rPr>
              <a:t>1.</a:t>
            </a:r>
            <a:r>
              <a:rPr lang="en-US">
                <a:solidFill>
                  <a:schemeClr val="tx1"/>
                </a:solidFill>
                <a:latin typeface="+mj-lt"/>
              </a:rPr>
              <a:t>3</a:t>
            </a:r>
            <a:r>
              <a:rPr lang="vi-VN">
                <a:solidFill>
                  <a:schemeClr val="tx1"/>
                </a:solidFill>
                <a:latin typeface="+mj-lt"/>
              </a:rPr>
              <a:t>. </a:t>
            </a:r>
            <a:r>
              <a:rPr lang="en-US">
                <a:solidFill>
                  <a:schemeClr val="tx1"/>
                </a:solidFill>
                <a:latin typeface="+mj-lt"/>
              </a:rPr>
              <a:t>Các quy tắc viết XML?</a:t>
            </a:r>
            <a:endParaRPr dirty="0">
              <a:solidFill>
                <a:schemeClr val="tx1"/>
              </a:solidFill>
              <a:latin typeface="+mj-lt"/>
            </a:endParaRPr>
          </a:p>
        </p:txBody>
      </p:sp>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7838989" y="3015544"/>
            <a:ext cx="574600" cy="991346"/>
          </a:xfrm>
          <a:prstGeom prst="rect">
            <a:avLst/>
          </a:prstGeom>
          <a:noFill/>
          <a:ln>
            <a:noFill/>
          </a:ln>
        </p:spPr>
      </p:pic>
      <p:sp>
        <p:nvSpPr>
          <p:cNvPr id="9"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7</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91283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1"/>
          <p:cNvPicPr preferRelativeResize="0"/>
          <p:nvPr/>
        </p:nvPicPr>
        <p:blipFill rotWithShape="1">
          <a:blip r:embed="rId3">
            <a:alphaModFix amt="56000"/>
          </a:blip>
          <a:srcRect l="14508" t="32951" r="10161" b="23799"/>
          <a:stretch>
            <a:fillRect/>
          </a:stretch>
        </p:blipFill>
        <p:spPr>
          <a:xfrm>
            <a:off x="4028913" y="2553616"/>
            <a:ext cx="4822100" cy="841800"/>
          </a:xfrm>
          <a:prstGeom prst="rect">
            <a:avLst/>
          </a:prstGeom>
          <a:noFill/>
          <a:ln>
            <a:noFill/>
          </a:ln>
        </p:spPr>
      </p:pic>
      <p:pic>
        <p:nvPicPr>
          <p:cNvPr id="520" name="Google Shape;520;p51"/>
          <p:cNvPicPr preferRelativeResize="0"/>
          <p:nvPr/>
        </p:nvPicPr>
        <p:blipFill>
          <a:blip r:embed="rId4"/>
          <a:stretch>
            <a:fillRect/>
          </a:stretch>
        </p:blipFill>
        <p:spPr>
          <a:xfrm rot="5400000" flipH="1">
            <a:off x="-562201" y="135700"/>
            <a:ext cx="5642825" cy="5642825"/>
          </a:xfrm>
          <a:prstGeom prst="rect">
            <a:avLst/>
          </a:prstGeom>
          <a:noFill/>
          <a:ln>
            <a:noFill/>
          </a:ln>
        </p:spPr>
      </p:pic>
      <p:pic>
        <p:nvPicPr>
          <p:cNvPr id="521" name="Google Shape;521;p51"/>
          <p:cNvPicPr preferRelativeResize="0"/>
          <p:nvPr/>
        </p:nvPicPr>
        <p:blipFill>
          <a:blip r:embed="rId5"/>
          <a:stretch>
            <a:fillRect/>
          </a:stretch>
        </p:blipFill>
        <p:spPr>
          <a:xfrm>
            <a:off x="4421218" y="1097282"/>
            <a:ext cx="1202175" cy="1234200"/>
          </a:xfrm>
          <a:prstGeom prst="rect">
            <a:avLst/>
          </a:prstGeom>
          <a:noFill/>
          <a:ln>
            <a:noFill/>
          </a:ln>
        </p:spPr>
      </p:pic>
      <p:sp>
        <p:nvSpPr>
          <p:cNvPr id="523" name="Google Shape;523;p51"/>
          <p:cNvSpPr txBox="1">
            <a:spLocks noGrp="1"/>
          </p:cNvSpPr>
          <p:nvPr>
            <p:ph type="title" idx="2"/>
          </p:nvPr>
        </p:nvSpPr>
        <p:spPr>
          <a:xfrm>
            <a:off x="4420056" y="1183675"/>
            <a:ext cx="1204500" cy="10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GB"/>
              <a:t>02</a:t>
            </a:r>
            <a:endParaRPr dirty="0"/>
          </a:p>
        </p:txBody>
      </p:sp>
      <p:sp>
        <p:nvSpPr>
          <p:cNvPr id="524" name="Google Shape;524;p51"/>
          <p:cNvSpPr txBox="1">
            <a:spLocks noGrp="1"/>
          </p:cNvSpPr>
          <p:nvPr>
            <p:ph type="subTitle" idx="1"/>
          </p:nvPr>
        </p:nvSpPr>
        <p:spPr>
          <a:xfrm>
            <a:off x="4488635" y="2771230"/>
            <a:ext cx="4430957" cy="700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sz="3600" b="1">
                <a:effectLst/>
                <a:latin typeface="Times New Roman" panose="02020603050405020304" pitchFamily="18" charset="0"/>
                <a:ea typeface="Calibri" panose="020F0502020204030204" pitchFamily="34" charset="0"/>
              </a:rPr>
              <a:t>Tìm hiểu thư viện PDO kết nối CSDL trong PHP.</a:t>
            </a:r>
            <a:endParaRPr lang="en-US" sz="3600" b="1" dirty="0" err="1">
              <a:effectLst/>
              <a:latin typeface="Times New Roman" panose="02020603050405020304" pitchFamily="18" charset="0"/>
              <a:ea typeface="Calibri" panose="020F0502020204030204" pitchFamily="34" charset="0"/>
            </a:endParaRPr>
          </a:p>
        </p:txBody>
      </p:sp>
      <p:pic>
        <p:nvPicPr>
          <p:cNvPr id="525" name="Google Shape;525;p51"/>
          <p:cNvPicPr preferRelativeResize="0"/>
          <p:nvPr/>
        </p:nvPicPr>
        <p:blipFill>
          <a:blip r:embed="rId6"/>
          <a:stretch>
            <a:fillRect/>
          </a:stretch>
        </p:blipFill>
        <p:spPr>
          <a:xfrm>
            <a:off x="1025304" y="1712922"/>
            <a:ext cx="2770349" cy="2269625"/>
          </a:xfrm>
          <a:prstGeom prst="rect">
            <a:avLst/>
          </a:prstGeom>
          <a:noFill/>
          <a:ln>
            <a:noFill/>
          </a:ln>
        </p:spPr>
      </p:pic>
      <p:pic>
        <p:nvPicPr>
          <p:cNvPr id="526" name="Google Shape;526;p51"/>
          <p:cNvPicPr preferRelativeResize="0"/>
          <p:nvPr/>
        </p:nvPicPr>
        <p:blipFill>
          <a:blip r:embed="rId7"/>
          <a:stretch>
            <a:fillRect/>
          </a:stretch>
        </p:blipFill>
        <p:spPr>
          <a:xfrm>
            <a:off x="2577077" y="1033750"/>
            <a:ext cx="949900" cy="1638850"/>
          </a:xfrm>
          <a:prstGeom prst="rect">
            <a:avLst/>
          </a:prstGeom>
          <a:noFill/>
          <a:ln>
            <a:noFill/>
          </a:ln>
        </p:spPr>
      </p:pic>
      <p:pic>
        <p:nvPicPr>
          <p:cNvPr id="527" name="Google Shape;527;p51"/>
          <p:cNvPicPr preferRelativeResize="0"/>
          <p:nvPr/>
        </p:nvPicPr>
        <p:blipFill>
          <a:blip r:embed="rId8"/>
          <a:stretch>
            <a:fillRect/>
          </a:stretch>
        </p:blipFill>
        <p:spPr>
          <a:xfrm>
            <a:off x="8230472" y="4440350"/>
            <a:ext cx="837854" cy="841800"/>
          </a:xfrm>
          <a:prstGeom prst="rect">
            <a:avLst/>
          </a:prstGeom>
          <a:noFill/>
          <a:ln>
            <a:noFill/>
          </a:ln>
        </p:spPr>
      </p:pic>
      <p:pic>
        <p:nvPicPr>
          <p:cNvPr id="528" name="Google Shape;528;p51"/>
          <p:cNvPicPr preferRelativeResize="0"/>
          <p:nvPr/>
        </p:nvPicPr>
        <p:blipFill rotWithShape="1">
          <a:blip r:embed="rId9"/>
          <a:srcRect l="357" r="347"/>
          <a:stretch>
            <a:fillRect/>
          </a:stretch>
        </p:blipFill>
        <p:spPr>
          <a:xfrm rot="10800000">
            <a:off x="7799302" y="34625"/>
            <a:ext cx="1344700" cy="964301"/>
          </a:xfrm>
          <a:prstGeom prst="rect">
            <a:avLst/>
          </a:prstGeom>
          <a:noFill/>
          <a:ln>
            <a:noFill/>
          </a:ln>
        </p:spPr>
      </p:pic>
      <p:pic>
        <p:nvPicPr>
          <p:cNvPr id="529" name="Google Shape;529;p51"/>
          <p:cNvPicPr preferRelativeResize="0"/>
          <p:nvPr/>
        </p:nvPicPr>
        <p:blipFill>
          <a:blip r:embed="rId10"/>
          <a:stretch>
            <a:fillRect/>
          </a:stretch>
        </p:blipFill>
        <p:spPr>
          <a:xfrm>
            <a:off x="-124627" y="4036156"/>
            <a:ext cx="837850" cy="1144832"/>
          </a:xfrm>
          <a:prstGeom prst="rect">
            <a:avLst/>
          </a:prstGeom>
          <a:noFill/>
          <a:ln>
            <a:noFill/>
          </a:ln>
        </p:spPr>
      </p:pic>
      <p:pic>
        <p:nvPicPr>
          <p:cNvPr id="530" name="Google Shape;530;p51"/>
          <p:cNvPicPr preferRelativeResize="0"/>
          <p:nvPr/>
        </p:nvPicPr>
        <p:blipFill rotWithShape="1">
          <a:blip r:embed="rId9"/>
          <a:srcRect l="357" r="347"/>
          <a:stretch>
            <a:fillRect/>
          </a:stretch>
        </p:blipFill>
        <p:spPr>
          <a:xfrm rot="10800000" flipH="1">
            <a:off x="2" y="57350"/>
            <a:ext cx="1344700" cy="964301"/>
          </a:xfrm>
          <a:prstGeom prst="rect">
            <a:avLst/>
          </a:prstGeom>
          <a:noFill/>
          <a:ln>
            <a:noFill/>
          </a:ln>
        </p:spPr>
      </p:pic>
      <p:sp>
        <p:nvSpPr>
          <p:cNvPr id="13"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8</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3335159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45"/>
        <p:cNvGrpSpPr/>
        <p:nvPr/>
      </p:nvGrpSpPr>
      <p:grpSpPr>
        <a:xfrm>
          <a:off x="0" y="0"/>
          <a:ext cx="0" cy="0"/>
          <a:chOff x="0" y="0"/>
          <a:chExt cx="0" cy="0"/>
        </a:xfrm>
      </p:grpSpPr>
      <p:grpSp>
        <p:nvGrpSpPr>
          <p:cNvPr id="446" name="Google Shape;446;p47"/>
          <p:cNvGrpSpPr/>
          <p:nvPr/>
        </p:nvGrpSpPr>
        <p:grpSpPr>
          <a:xfrm>
            <a:off x="2942812" y="4335969"/>
            <a:ext cx="3258375" cy="396736"/>
            <a:chOff x="2942813" y="3976714"/>
            <a:chExt cx="3258375" cy="396736"/>
          </a:xfrm>
        </p:grpSpPr>
        <p:pic>
          <p:nvPicPr>
            <p:cNvPr id="447" name="Google Shape;447;p47"/>
            <p:cNvPicPr preferRelativeResize="0"/>
            <p:nvPr/>
          </p:nvPicPr>
          <p:blipFill>
            <a:blip r:embed="rId4"/>
            <a:stretch>
              <a:fillRect/>
            </a:stretch>
          </p:blipFill>
          <p:spPr>
            <a:xfrm>
              <a:off x="2942813" y="3976714"/>
              <a:ext cx="1669550" cy="396736"/>
            </a:xfrm>
            <a:prstGeom prst="rect">
              <a:avLst/>
            </a:prstGeom>
            <a:noFill/>
            <a:ln>
              <a:noFill/>
            </a:ln>
          </p:spPr>
        </p:pic>
        <p:pic>
          <p:nvPicPr>
            <p:cNvPr id="448" name="Google Shape;448;p47"/>
            <p:cNvPicPr preferRelativeResize="0"/>
            <p:nvPr/>
          </p:nvPicPr>
          <p:blipFill>
            <a:blip r:embed="rId4"/>
            <a:stretch>
              <a:fillRect/>
            </a:stretch>
          </p:blipFill>
          <p:spPr>
            <a:xfrm flipH="1">
              <a:off x="4531638" y="3976714"/>
              <a:ext cx="1669550" cy="396736"/>
            </a:xfrm>
            <a:prstGeom prst="rect">
              <a:avLst/>
            </a:prstGeom>
            <a:noFill/>
            <a:ln>
              <a:noFill/>
            </a:ln>
          </p:spPr>
        </p:pic>
      </p:grpSp>
      <p:grpSp>
        <p:nvGrpSpPr>
          <p:cNvPr id="449" name="Google Shape;449;p47"/>
          <p:cNvGrpSpPr/>
          <p:nvPr/>
        </p:nvGrpSpPr>
        <p:grpSpPr>
          <a:xfrm>
            <a:off x="2983175" y="391512"/>
            <a:ext cx="3258375" cy="396736"/>
            <a:chOff x="2961625" y="951764"/>
            <a:chExt cx="3258375" cy="396736"/>
          </a:xfrm>
        </p:grpSpPr>
        <p:pic>
          <p:nvPicPr>
            <p:cNvPr id="450" name="Google Shape;450;p47"/>
            <p:cNvPicPr preferRelativeResize="0"/>
            <p:nvPr/>
          </p:nvPicPr>
          <p:blipFill>
            <a:blip r:embed="rId4"/>
            <a:stretch>
              <a:fillRect/>
            </a:stretch>
          </p:blipFill>
          <p:spPr>
            <a:xfrm rot="10800000" flipH="1">
              <a:off x="2961625" y="951764"/>
              <a:ext cx="1669550" cy="396736"/>
            </a:xfrm>
            <a:prstGeom prst="rect">
              <a:avLst/>
            </a:prstGeom>
            <a:noFill/>
            <a:ln>
              <a:noFill/>
            </a:ln>
          </p:spPr>
        </p:pic>
        <p:pic>
          <p:nvPicPr>
            <p:cNvPr id="451" name="Google Shape;451;p47"/>
            <p:cNvPicPr preferRelativeResize="0"/>
            <p:nvPr/>
          </p:nvPicPr>
          <p:blipFill>
            <a:blip r:embed="rId4"/>
            <a:stretch>
              <a:fillRect/>
            </a:stretch>
          </p:blipFill>
          <p:spPr>
            <a:xfrm rot="10800000">
              <a:off x="4550450" y="951764"/>
              <a:ext cx="1669550" cy="396736"/>
            </a:xfrm>
            <a:prstGeom prst="rect">
              <a:avLst/>
            </a:prstGeom>
            <a:noFill/>
            <a:ln>
              <a:noFill/>
            </a:ln>
          </p:spPr>
        </p:pic>
      </p:grpSp>
      <p:sp>
        <p:nvSpPr>
          <p:cNvPr id="452" name="Google Shape;452;p47"/>
          <p:cNvSpPr txBox="1">
            <a:spLocks noGrp="1"/>
          </p:cNvSpPr>
          <p:nvPr>
            <p:ph type="title"/>
          </p:nvPr>
        </p:nvSpPr>
        <p:spPr>
          <a:xfrm>
            <a:off x="1022247" y="933081"/>
            <a:ext cx="7260955" cy="396737"/>
          </a:xfrm>
          <a:prstGeom prst="rect">
            <a:avLst/>
          </a:prstGeom>
        </p:spPr>
        <p:txBody>
          <a:bodyPr spcFirstLastPara="1" wrap="square" lIns="91425" tIns="91425" rIns="91425" bIns="91425" anchor="ctr" anchorCtr="0">
            <a:noAutofit/>
          </a:bodyPr>
          <a:lstStyle/>
          <a:p>
            <a:pPr>
              <a:lnSpc>
                <a:spcPct val="107000"/>
              </a:lnSpc>
              <a:spcAft>
                <a:spcPts val="800"/>
              </a:spcAft>
            </a:pP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2.1</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Giới thiệu PDO – PHP Data Objects</a:t>
            </a:r>
            <a:r>
              <a:rPr lang="vi-VN" sz="3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54" name="Google Shape;454;p47"/>
          <p:cNvPicPr preferRelativeResize="0"/>
          <p:nvPr/>
        </p:nvPicPr>
        <p:blipFill rotWithShape="1">
          <a:blip r:embed="rId5"/>
          <a:srcRect l="347" r="357"/>
          <a:stretch>
            <a:fillRect/>
          </a:stretch>
        </p:blipFill>
        <p:spPr>
          <a:xfrm>
            <a:off x="274738" y="1846063"/>
            <a:ext cx="1221725" cy="2064874"/>
          </a:xfrm>
          <a:prstGeom prst="rect">
            <a:avLst/>
          </a:prstGeom>
          <a:noFill/>
          <a:ln>
            <a:noFill/>
          </a:ln>
        </p:spPr>
      </p:pic>
      <p:pic>
        <p:nvPicPr>
          <p:cNvPr id="455" name="Google Shape;455;p47"/>
          <p:cNvPicPr preferRelativeResize="0"/>
          <p:nvPr/>
        </p:nvPicPr>
        <p:blipFill rotWithShape="1">
          <a:blip r:embed="rId5"/>
          <a:srcRect l="347" r="357"/>
          <a:stretch>
            <a:fillRect/>
          </a:stretch>
        </p:blipFill>
        <p:spPr>
          <a:xfrm flipH="1">
            <a:off x="7542920" y="1846063"/>
            <a:ext cx="1221725" cy="2064874"/>
          </a:xfrm>
          <a:prstGeom prst="rect">
            <a:avLst/>
          </a:prstGeom>
          <a:noFill/>
          <a:ln>
            <a:noFill/>
          </a:ln>
        </p:spPr>
      </p:pic>
      <p:sp>
        <p:nvSpPr>
          <p:cNvPr id="12"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9</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453" name="Google Shape;453;p47"/>
          <p:cNvSpPr txBox="1">
            <a:spLocks noGrp="1"/>
          </p:cNvSpPr>
          <p:nvPr>
            <p:ph type="body" idx="1"/>
          </p:nvPr>
        </p:nvSpPr>
        <p:spPr>
          <a:xfrm>
            <a:off x="1170878" y="1784675"/>
            <a:ext cx="6802244" cy="2187649"/>
          </a:xfrm>
          <a:prstGeom prst="rect">
            <a:avLst/>
          </a:prstGeom>
        </p:spPr>
        <p:txBody>
          <a:bodyPr spcFirstLastPara="1" wrap="square" lIns="91425" tIns="91425" rIns="91425" bIns="91425" anchor="ctr" anchorCtr="0">
            <a:noAutofit/>
          </a:bodyPr>
          <a:lstStyle/>
          <a:p>
            <a:pPr marL="139700" indent="0" algn="just">
              <a:lnSpc>
                <a:spcPct val="150000"/>
              </a:lnSpc>
              <a:buNone/>
            </a:pPr>
            <a:r>
              <a:rPr lang="vi-VN" sz="1800">
                <a:solidFill>
                  <a:srgbClr val="1B1B1B"/>
                </a:solidFill>
                <a:effectLst/>
                <a:latin typeface="+mj-lt"/>
                <a:ea typeface="Times New Roman" panose="02020603050405020304" pitchFamily="18" charset="0"/>
                <a:cs typeface="Times New Roman" panose="02020603050405020304" pitchFamily="18" charset="0"/>
              </a:rPr>
              <a:t>PHP Data Objects (PDO) là một lớp truy xuất cơ sở dữ liệu cung cấp một phương pháp thống nhất để làm việc với nhiều loại cơ sở dữ liệu khác nhau. Khi làm việc với PDO bạn sẽ không cần phải viết các câu lệnh SQL cụ thể mà chỉ sử dụng các phương thức mà PDO cung cấp, giúp tiết kiệm thời gian và làm cho việc chuyển đổi Hệ quản trị cơ sở dữ liệu trở nên dễ dàng hơn, chỉ đơn giản là thay đổi Connection String (chuỗi kết nối CSDL).</a:t>
            </a:r>
            <a:endParaRPr lang="vi-VN" sz="1800">
              <a:effectLst/>
              <a:latin typeface="+mj-lt"/>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Language Arts for High School - 9th Grade: POV and Narrative Voice by Slidesgo">
  <a:themeElements>
    <a:clrScheme name="Simple Light">
      <a:dk1>
        <a:srgbClr val="783F04"/>
      </a:dk1>
      <a:lt1>
        <a:srgbClr val="FFFFFF"/>
      </a:lt1>
      <a:dk2>
        <a:srgbClr val="C24445"/>
      </a:dk2>
      <a:lt2>
        <a:srgbClr val="FFFFFF"/>
      </a:lt2>
      <a:accent1>
        <a:srgbClr val="D3A245"/>
      </a:accent1>
      <a:accent2>
        <a:srgbClr val="72627C"/>
      </a:accent2>
      <a:accent3>
        <a:srgbClr val="FFFFFF"/>
      </a:accent3>
      <a:accent4>
        <a:srgbClr val="FFFFFF"/>
      </a:accent4>
      <a:accent5>
        <a:srgbClr val="FFFFFF"/>
      </a:accent5>
      <a:accent6>
        <a:srgbClr val="FFFFFF"/>
      </a:accent6>
      <a:hlink>
        <a:srgbClr val="783F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1765</Words>
  <Application>Microsoft Office PowerPoint</Application>
  <PresentationFormat>On-screen Show (16:9)</PresentationFormat>
  <Paragraphs>111</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Anaheim</vt:lpstr>
      <vt:lpstr>Arial</vt:lpstr>
      <vt:lpstr>Nunito</vt:lpstr>
      <vt:lpstr>Aref Ruqaa</vt:lpstr>
      <vt:lpstr>Roboto</vt:lpstr>
      <vt:lpstr>Calibri</vt:lpstr>
      <vt:lpstr>Times New Roman</vt:lpstr>
      <vt:lpstr>Language Arts for High School - 9th Grade: POV and Narrative Voice by Slidesgo</vt:lpstr>
      <vt:lpstr>LẬP TRÌNH MÃ NGUỒN MỞ WEBSITE BÁN ĐIỆN THOẠI Thuyết trình bởi nhóm 02</vt:lpstr>
      <vt:lpstr>Bảng phân công công việc nhóm 02</vt:lpstr>
      <vt:lpstr>PowerPoint Presentation</vt:lpstr>
      <vt:lpstr>01</vt:lpstr>
      <vt:lpstr>-     Ngôn ngữ đánh dấu mở rộng (eXtensible Markup Language). -     XML không có thẻ riêng, người dùng có thể tạo bất kỳ thẻ nào theo ý muốn. -     Các thẻ XML khá giống với HTML: tag(tên của thẻ), data(nội của thẻ), attribute (thuộc tính của thẻ). -     XML được xây dựng theo dạng cây, phải có tối thiểu một nút gốc. -     XML được hỗ trợ trên các trình duyệt phổ biến hiện nay. </vt:lpstr>
      <vt:lpstr>-     Lưu trữ thông tin nhỏ (dữ liệu lớn thì truy cập càng chậm). -     Tạo phần tóm tắt nội dung cho website. -     Tạo sơ đồ cho website (sitemap). -     Là cầu nối trao đổi dữ liệu giữa các ứng dụng web (web server).</vt:lpstr>
      <vt:lpstr>-     Mỗi tài liệu XML phải có một phần từ gốc và nó là duy nhất. -     Phải có thẻ đóng khi mở thẻ. -     Phải có thẻ đóng của phần tử con trước khi đóng phần tử cha. -     Tên các phần tử cảu XML phân biệt hoa thường. -     Giá trị thuộc tính đặt trong cặp dấu nháy đôi. -     Không sử dụng các gái trị đặc biệt.</vt:lpstr>
      <vt:lpstr>02</vt:lpstr>
      <vt:lpstr> 2.1. Giới thiệu PDO – PHP Data Objects.</vt:lpstr>
      <vt:lpstr> 2.1. Giới thiệu PDO – PHP Data Objects.</vt:lpstr>
      <vt:lpstr> 2.1. Giới thiệu PDO – PHP Data Objects.</vt:lpstr>
      <vt:lpstr> 2.1. Giới thiệu PDO – PHP Data Objects.</vt:lpstr>
      <vt:lpstr> 2.2. Kết nối cơ sở dữ liệu.</vt:lpstr>
      <vt:lpstr> 2.2. Kết nối cơ sở dữ liệu.</vt:lpstr>
      <vt:lpstr>Thêm mới (insert) và cập nhật (update) dữ liệu là những hoạt động cơ bản khi thao tác với database. Với PDO, mỗi hoạt động insert hay update được thực hiện qua 3 quá trình sử dụng cơ chế Prepared Statement  -     Prepare statement: Chuẩn bị một câu lệnh SQL làm khung/mẫu  được gọi là Prepared Statement với các Placeholder (có thể hiểu  placeholder đóng vai trò như tham số của các phương thức khi bạn  khai báo hàm)  -     Bind params: Gắn giá trị thực vào các placeholder (tương tự như  khi bạn truyền giá trị vào các tham số của phương thức)  -     Execute: Thực thi câu lệnh.</vt:lpstr>
      <vt:lpstr>03</vt:lpstr>
      <vt:lpstr>      Cùng với sự phát triển mạnh mẽ của Internet, ngày nay, việc sở hữu một Website không còn là điều xa lạ, thậm chí trong một số trường hợp còn là tiêu chuẩn bắt buộc đối với doanh nghiệp – công ty trong thời điểm cạnh tranh mang tính toàn cầu như hiện nay.        Trong thời đại công nghệ 4.0 đang phát triển như hiện nay, thông qua thị trường thương mại điện tử ngày càng phát triển, dần quen thuộc trong cuộc sống, xây dựng website là điều cần thiết, giúp quảng bá công ty cũng như sản phẩm của công ty với người tiêu dùng trở nên nhanh chóng, đơn giản, thuận tiện hơn, thúc đẩy  thương mại mua bán  </vt:lpstr>
      <vt:lpstr>3.2. Mục tiêu Website?</vt:lpstr>
      <vt:lpstr>3.3. Khảo sát và đặc tả yêu cầu?</vt:lpstr>
      <vt:lpstr>3.3. Khảo sát và đặc tả yêu cầu?</vt:lpstr>
      <vt:lpstr>3.4. Biểu đồ use case tổng quát.</vt:lpstr>
      <vt:lpstr>3.5. Biểu đồ use case đăng nhập.</vt:lpstr>
      <vt:lpstr>3.5. Biểu đồ use case đăng nhập.</vt:lpstr>
      <vt:lpstr>3.6. Biểu đồ use case quản lí sản phẩm.</vt:lpstr>
      <vt:lpstr>3.6. Biểu đồ use case quản lí sản phẩm.</vt:lpstr>
      <vt:lpstr>3.7. Biểu đồ use case quản lí nhà cung cấp.</vt:lpstr>
      <vt:lpstr>3.7. Biểu đồ use case quản lí nhà cung cấp.</vt:lpstr>
      <vt:lpstr>3.8. Bảng dữ liệu của Website.</vt:lpstr>
      <vt:lpstr>04</vt:lpstr>
      <vt:lpstr>4.1. Form đăng nhập.</vt:lpstr>
      <vt:lpstr>4.2. Form đăng kí.</vt:lpstr>
      <vt:lpstr>4.3. Trang chủ của Website.</vt:lpstr>
      <vt:lpstr>4.4. Trang sản phẩm.</vt:lpstr>
      <vt:lpstr>4.5. Thông tin sản phẩm.</vt:lpstr>
      <vt:lpstr>4.6. Trang giỏ hàng.</vt:lpstr>
      <vt:lpstr>DEMO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Cơ Sở Dữ Liệu SQL &amp; DEMO</dc:title>
  <dc:creator/>
  <cp:lastModifiedBy>QUÁCH NHỰT KHANG</cp:lastModifiedBy>
  <cp:revision>67</cp:revision>
  <dcterms:created xsi:type="dcterms:W3CDTF">2022-04-26T14:18:00Z</dcterms:created>
  <dcterms:modified xsi:type="dcterms:W3CDTF">2023-05-27T13:15:57Z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186F5E7BAB8D47CCB1ED5BBAE7A97000</vt:lpwstr>
  </property>
  <property fmtid="{D5CDD505-2E9C-101B-9397-08002B2CF9AE}" pid="3" name="KSOProductBuildVer">
    <vt:lpwstr>1033-11.2.0.11537</vt:lpwstr>
  </property>
</Properties>
</file>